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60"/>
  </p:notesMasterIdLst>
  <p:sldIdLst>
    <p:sldId id="256" r:id="rId2"/>
    <p:sldId id="296" r:id="rId3"/>
    <p:sldId id="260" r:id="rId4"/>
    <p:sldId id="257" r:id="rId5"/>
    <p:sldId id="341" r:id="rId6"/>
    <p:sldId id="258" r:id="rId7"/>
    <p:sldId id="299" r:id="rId8"/>
    <p:sldId id="298" r:id="rId9"/>
    <p:sldId id="300" r:id="rId10"/>
    <p:sldId id="270" r:id="rId11"/>
    <p:sldId id="301" r:id="rId12"/>
    <p:sldId id="302" r:id="rId13"/>
    <p:sldId id="303" r:id="rId14"/>
    <p:sldId id="304" r:id="rId15"/>
    <p:sldId id="305" r:id="rId16"/>
    <p:sldId id="324" r:id="rId17"/>
    <p:sldId id="306" r:id="rId18"/>
    <p:sldId id="308" r:id="rId19"/>
    <p:sldId id="274" r:id="rId20"/>
    <p:sldId id="325" r:id="rId21"/>
    <p:sldId id="309" r:id="rId22"/>
    <p:sldId id="310" r:id="rId23"/>
    <p:sldId id="311" r:id="rId24"/>
    <p:sldId id="312" r:id="rId25"/>
    <p:sldId id="313" r:id="rId26"/>
    <p:sldId id="328" r:id="rId27"/>
    <p:sldId id="326" r:id="rId28"/>
    <p:sldId id="327" r:id="rId29"/>
    <p:sldId id="277" r:id="rId30"/>
    <p:sldId id="307" r:id="rId31"/>
    <p:sldId id="314" r:id="rId32"/>
    <p:sldId id="315" r:id="rId33"/>
    <p:sldId id="278" r:id="rId34"/>
    <p:sldId id="280" r:id="rId35"/>
    <p:sldId id="317" r:id="rId36"/>
    <p:sldId id="318" r:id="rId37"/>
    <p:sldId id="281" r:id="rId38"/>
    <p:sldId id="282" r:id="rId39"/>
    <p:sldId id="283" r:id="rId40"/>
    <p:sldId id="335" r:id="rId41"/>
    <p:sldId id="339" r:id="rId42"/>
    <p:sldId id="284" r:id="rId43"/>
    <p:sldId id="319" r:id="rId44"/>
    <p:sldId id="332" r:id="rId45"/>
    <p:sldId id="333" r:id="rId46"/>
    <p:sldId id="334" r:id="rId47"/>
    <p:sldId id="336" r:id="rId48"/>
    <p:sldId id="337" r:id="rId49"/>
    <p:sldId id="338" r:id="rId50"/>
    <p:sldId id="331" r:id="rId51"/>
    <p:sldId id="320" r:id="rId52"/>
    <p:sldId id="289" r:id="rId53"/>
    <p:sldId id="290" r:id="rId54"/>
    <p:sldId id="293" r:id="rId55"/>
    <p:sldId id="321" r:id="rId56"/>
    <p:sldId id="292" r:id="rId57"/>
    <p:sldId id="342" r:id="rId58"/>
    <p:sldId id="294" r:id="rId59"/>
  </p:sldIdLst>
  <p:sldSz cx="18288000" cy="10287000"/>
  <p:notesSz cx="6858000" cy="9144000"/>
  <p:embeddedFontLst>
    <p:embeddedFont>
      <p:font typeface="Arial Bold" panose="020B0604020202020204" charset="0"/>
      <p:regular r:id="rId61"/>
    </p:embeddedFont>
    <p:embeddedFont>
      <p:font typeface="Arial Rounded MT Bold" panose="020F0704030504030204" pitchFamily="34" charset="0"/>
      <p:regular r:id="rId62"/>
    </p:embeddedFont>
    <p:embeddedFont>
      <p:font typeface="Century Gothic" panose="020B0502020202020204" pitchFamily="34" charset="0"/>
      <p:regular r:id="rId63"/>
      <p:bold r:id="rId64"/>
      <p:italic r:id="rId65"/>
      <p:boldItalic r:id="rId66"/>
    </p:embeddedFont>
    <p:embeddedFont>
      <p:font typeface="Mont Bold" panose="020B0604020202020204" charset="0"/>
      <p:regular r:id="rId67"/>
    </p:embeddedFont>
    <p:embeddedFont>
      <p:font typeface="TT Interphases" panose="020B0604020202020204" charset="0"/>
      <p:regular r:id="rId68"/>
    </p:embeddedFont>
    <p:embeddedFont>
      <p:font typeface="TT Interphases Bold" panose="020B0604020202020204" charset="0"/>
      <p:regular r:id="rId6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20" userDrawn="1">
          <p15:clr>
            <a:srgbClr val="A4A3A4"/>
          </p15:clr>
        </p15:guide>
        <p15:guide id="3" orient="horz" pos="696" userDrawn="1">
          <p15:clr>
            <a:srgbClr val="A4A3A4"/>
          </p15:clr>
        </p15:guide>
        <p15:guide id="4" orient="horz" pos="5784" userDrawn="1">
          <p15:clr>
            <a:srgbClr val="A4A3A4"/>
          </p15:clr>
        </p15:guide>
        <p15:guide id="5" pos="108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1924"/>
    <a:srgbClr val="08ADAD"/>
    <a:srgbClr val="FFBD59"/>
    <a:srgbClr val="E1E1EF"/>
    <a:srgbClr val="99D98C"/>
    <a:srgbClr val="76C893"/>
    <a:srgbClr val="52B69A"/>
    <a:srgbClr val="34A0A4"/>
    <a:srgbClr val="FFFFFF"/>
    <a:srgbClr val="1080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D45EDB-0083-4978-B9C0-B1EC41C24AA9}" v="715" dt="2025-06-03T13:01:58.4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26" autoAdjust="0"/>
    <p:restoredTop sz="94622" autoAdjust="0"/>
  </p:normalViewPr>
  <p:slideViewPr>
    <p:cSldViewPr>
      <p:cViewPr varScale="1">
        <p:scale>
          <a:sx n="74" d="100"/>
          <a:sy n="74" d="100"/>
        </p:scale>
        <p:origin x="528" y="108"/>
      </p:cViewPr>
      <p:guideLst>
        <p:guide pos="720"/>
        <p:guide orient="horz" pos="696"/>
        <p:guide orient="horz" pos="5784"/>
        <p:guide pos="108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3.fntdata"/><Relationship Id="rId6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6.fntdata"/><Relationship Id="rId74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font" Target="fonts/font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4.fntdata"/><Relationship Id="rId69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2.fntdata"/><Relationship Id="rId70" Type="http://schemas.openxmlformats.org/officeDocument/2006/relationships/presProps" Target="presProps.xml"/><Relationship Id="rId7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font" Target="fonts/font5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min Lima" userId="0363c4e17e07ce6a" providerId="LiveId" clId="{61D45EDB-0083-4978-B9C0-B1EC41C24AA9}"/>
    <pc:docChg chg="undo redo custSel addSld delSld modSld sldOrd modMainMaster">
      <pc:chgData name="Yasmin Lima" userId="0363c4e17e07ce6a" providerId="LiveId" clId="{61D45EDB-0083-4978-B9C0-B1EC41C24AA9}" dt="2025-06-03T13:06:49.379" v="12890" actId="478"/>
      <pc:docMkLst>
        <pc:docMk/>
      </pc:docMkLst>
      <pc:sldChg chg="addSp delSp modSp mod">
        <pc:chgData name="Yasmin Lima" userId="0363c4e17e07ce6a" providerId="LiveId" clId="{61D45EDB-0083-4978-B9C0-B1EC41C24AA9}" dt="2025-06-03T13:01:37.607" v="12811" actId="478"/>
        <pc:sldMkLst>
          <pc:docMk/>
          <pc:sldMk cId="0" sldId="256"/>
        </pc:sldMkLst>
        <pc:spChg chg="del">
          <ac:chgData name="Yasmin Lima" userId="0363c4e17e07ce6a" providerId="LiveId" clId="{61D45EDB-0083-4978-B9C0-B1EC41C24AA9}" dt="2025-06-03T13:01:37.607" v="12811" actId="478"/>
          <ac:spMkLst>
            <pc:docMk/>
            <pc:sldMk cId="0" sldId="256"/>
            <ac:spMk id="2" creationId="{192E147E-C50F-EECC-9770-D7AC7EE67B8F}"/>
          </ac:spMkLst>
        </pc:spChg>
        <pc:spChg chg="mod">
          <ac:chgData name="Yasmin Lima" userId="0363c4e17e07ce6a" providerId="LiveId" clId="{61D45EDB-0083-4978-B9C0-B1EC41C24AA9}" dt="2025-05-29T20:49:20.944" v="3245" actId="12789"/>
          <ac:spMkLst>
            <pc:docMk/>
            <pc:sldMk cId="0" sldId="256"/>
            <ac:spMk id="14" creationId="{00000000-0000-0000-0000-000000000000}"/>
          </ac:spMkLst>
        </pc:spChg>
        <pc:picChg chg="add mod ord">
          <ac:chgData name="Yasmin Lima" userId="0363c4e17e07ce6a" providerId="LiveId" clId="{61D45EDB-0083-4978-B9C0-B1EC41C24AA9}" dt="2025-05-29T13:57:53.524" v="196" actId="962"/>
          <ac:picMkLst>
            <pc:docMk/>
            <pc:sldMk cId="0" sldId="256"/>
            <ac:picMk id="20" creationId="{C5CBCA39-1849-D369-5EB1-15DDB8CCC347}"/>
          </ac:picMkLst>
        </pc:picChg>
      </pc:sldChg>
      <pc:sldChg chg="addSp delSp modSp mod ord">
        <pc:chgData name="Yasmin Lima" userId="0363c4e17e07ce6a" providerId="LiveId" clId="{61D45EDB-0083-4978-B9C0-B1EC41C24AA9}" dt="2025-06-03T13:02:47.146" v="12821" actId="207"/>
        <pc:sldMkLst>
          <pc:docMk/>
          <pc:sldMk cId="0" sldId="257"/>
        </pc:sldMkLst>
        <pc:spChg chg="mod">
          <ac:chgData name="Yasmin Lima" userId="0363c4e17e07ce6a" providerId="LiveId" clId="{61D45EDB-0083-4978-B9C0-B1EC41C24AA9}" dt="2025-05-30T02:08:25.675" v="4403" actId="1076"/>
          <ac:spMkLst>
            <pc:docMk/>
            <pc:sldMk cId="0" sldId="257"/>
            <ac:spMk id="2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2:47.146" v="12821" actId="207"/>
          <ac:spMkLst>
            <pc:docMk/>
            <pc:sldMk cId="0" sldId="257"/>
            <ac:spMk id="6" creationId="{3741F248-A142-6CB1-338F-3994AA4ABE33}"/>
          </ac:spMkLst>
        </pc:spChg>
        <pc:spChg chg="mod">
          <ac:chgData name="Yasmin Lima" userId="0363c4e17e07ce6a" providerId="LiveId" clId="{61D45EDB-0083-4978-B9C0-B1EC41C24AA9}" dt="2025-05-30T02:08:25.675" v="4403" actId="1076"/>
          <ac:spMkLst>
            <pc:docMk/>
            <pc:sldMk cId="0" sldId="257"/>
            <ac:spMk id="8" creationId="{00000000-0000-0000-0000-000000000000}"/>
          </ac:spMkLst>
        </pc:spChg>
        <pc:spChg chg="add mod">
          <ac:chgData name="Yasmin Lima" userId="0363c4e17e07ce6a" providerId="LiveId" clId="{61D45EDB-0083-4978-B9C0-B1EC41C24AA9}" dt="2025-06-01T02:28:10.519" v="4987" actId="207"/>
          <ac:spMkLst>
            <pc:docMk/>
            <pc:sldMk cId="0" sldId="257"/>
            <ac:spMk id="16" creationId="{0A90FCF8-0BE5-0745-1E1E-864DC9DE79A5}"/>
          </ac:spMkLst>
        </pc:spChg>
        <pc:picChg chg="add mod modCrop">
          <ac:chgData name="Yasmin Lima" userId="0363c4e17e07ce6a" providerId="LiveId" clId="{61D45EDB-0083-4978-B9C0-B1EC41C24AA9}" dt="2025-05-29T14:24:28.326" v="559" actId="1076"/>
          <ac:picMkLst>
            <pc:docMk/>
            <pc:sldMk cId="0" sldId="257"/>
            <ac:picMk id="14" creationId="{7ED2A440-CC24-7DAE-7F4D-E6926ED7F8AA}"/>
          </ac:picMkLst>
        </pc:picChg>
      </pc:sldChg>
      <pc:sldChg chg="addSp delSp modSp mod ord">
        <pc:chgData name="Yasmin Lima" userId="0363c4e17e07ce6a" providerId="LiveId" clId="{61D45EDB-0083-4978-B9C0-B1EC41C24AA9}" dt="2025-06-03T13:03:05.492" v="12824" actId="207"/>
        <pc:sldMkLst>
          <pc:docMk/>
          <pc:sldMk cId="0" sldId="258"/>
        </pc:sldMkLst>
        <pc:spChg chg="mod">
          <ac:chgData name="Yasmin Lima" userId="0363c4e17e07ce6a" providerId="LiveId" clId="{61D45EDB-0083-4978-B9C0-B1EC41C24AA9}" dt="2025-06-01T15:29:08.477" v="5974" actId="164"/>
          <ac:spMkLst>
            <pc:docMk/>
            <pc:sldMk cId="0" sldId="258"/>
            <ac:spMk id="7" creationId="{00000000-0000-0000-0000-000000000000}"/>
          </ac:spMkLst>
        </pc:spChg>
        <pc:spChg chg="mod">
          <ac:chgData name="Yasmin Lima" userId="0363c4e17e07ce6a" providerId="LiveId" clId="{61D45EDB-0083-4978-B9C0-B1EC41C24AA9}" dt="2025-06-02T15:37:25.943" v="12406" actId="1076"/>
          <ac:spMkLst>
            <pc:docMk/>
            <pc:sldMk cId="0" sldId="258"/>
            <ac:spMk id="8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3:05.492" v="12824" actId="207"/>
          <ac:spMkLst>
            <pc:docMk/>
            <pc:sldMk cId="0" sldId="258"/>
            <ac:spMk id="12" creationId="{E9AEE1F6-6188-CD6D-3676-8AADA221E3E3}"/>
          </ac:spMkLst>
        </pc:spChg>
        <pc:grpChg chg="mod">
          <ac:chgData name="Yasmin Lima" userId="0363c4e17e07ce6a" providerId="LiveId" clId="{61D45EDB-0083-4978-B9C0-B1EC41C24AA9}" dt="2025-05-29T14:45:28.247" v="682" actId="14100"/>
          <ac:grpSpMkLst>
            <pc:docMk/>
            <pc:sldMk cId="0" sldId="258"/>
            <ac:grpSpMk id="2" creationId="{00000000-0000-0000-0000-000000000000}"/>
          </ac:grpSpMkLst>
        </pc:grpChg>
        <pc:grpChg chg="mod">
          <ac:chgData name="Yasmin Lima" userId="0363c4e17e07ce6a" providerId="LiveId" clId="{61D45EDB-0083-4978-B9C0-B1EC41C24AA9}" dt="2025-05-29T14:45:10.146" v="675" actId="1076"/>
          <ac:grpSpMkLst>
            <pc:docMk/>
            <pc:sldMk cId="0" sldId="258"/>
            <ac:grpSpMk id="5" creationId="{00000000-0000-0000-0000-000000000000}"/>
          </ac:grpSpMkLst>
        </pc:grpChg>
        <pc:grpChg chg="add mod">
          <ac:chgData name="Yasmin Lima" userId="0363c4e17e07ce6a" providerId="LiveId" clId="{61D45EDB-0083-4978-B9C0-B1EC41C24AA9}" dt="2025-06-01T15:29:09.791" v="5975" actId="12789"/>
          <ac:grpSpMkLst>
            <pc:docMk/>
            <pc:sldMk cId="0" sldId="258"/>
            <ac:grpSpMk id="9" creationId="{9FACCDA9-71FA-8559-D5C0-AD165B1999D8}"/>
          </ac:grpSpMkLst>
        </pc:grpChg>
      </pc:sldChg>
      <pc:sldChg chg="addSp delSp modSp del mod ord">
        <pc:chgData name="Yasmin Lima" userId="0363c4e17e07ce6a" providerId="LiveId" clId="{61D45EDB-0083-4978-B9C0-B1EC41C24AA9}" dt="2025-06-01T14:00:29.315" v="5013" actId="2696"/>
        <pc:sldMkLst>
          <pc:docMk/>
          <pc:sldMk cId="0" sldId="259"/>
        </pc:sldMkLst>
      </pc:sldChg>
      <pc:sldChg chg="addSp delSp modSp mod ord">
        <pc:chgData name="Yasmin Lima" userId="0363c4e17e07ce6a" providerId="LiveId" clId="{61D45EDB-0083-4978-B9C0-B1EC41C24AA9}" dt="2025-06-03T13:02:39.900" v="12819" actId="207"/>
        <pc:sldMkLst>
          <pc:docMk/>
          <pc:sldMk cId="0" sldId="260"/>
        </pc:sldMkLst>
        <pc:spChg chg="mod">
          <ac:chgData name="Yasmin Lima" userId="0363c4e17e07ce6a" providerId="LiveId" clId="{61D45EDB-0083-4978-B9C0-B1EC41C24AA9}" dt="2025-06-03T13:02:39.900" v="12819" actId="207"/>
          <ac:spMkLst>
            <pc:docMk/>
            <pc:sldMk cId="0" sldId="260"/>
            <ac:spMk id="5" creationId="{2FD0D4CB-E741-FCBC-6CB4-A64D1C86BE57}"/>
          </ac:spMkLst>
        </pc:spChg>
        <pc:spChg chg="mod">
          <ac:chgData name="Yasmin Lima" userId="0363c4e17e07ce6a" providerId="LiveId" clId="{61D45EDB-0083-4978-B9C0-B1EC41C24AA9}" dt="2025-05-30T01:58:10.474" v="4379" actId="255"/>
          <ac:spMkLst>
            <pc:docMk/>
            <pc:sldMk cId="0" sldId="260"/>
            <ac:spMk id="7" creationId="{00000000-0000-0000-0000-000000000000}"/>
          </ac:spMkLst>
        </pc:spChg>
        <pc:spChg chg="mod">
          <ac:chgData name="Yasmin Lima" userId="0363c4e17e07ce6a" providerId="LiveId" clId="{61D45EDB-0083-4978-B9C0-B1EC41C24AA9}" dt="2025-05-29T14:39:10.031" v="654" actId="1076"/>
          <ac:spMkLst>
            <pc:docMk/>
            <pc:sldMk cId="0" sldId="260"/>
            <ac:spMk id="10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38:41.831" v="12639" actId="20577"/>
          <ac:spMkLst>
            <pc:docMk/>
            <pc:sldMk cId="0" sldId="260"/>
            <ac:spMk id="15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0:35.366" v="12805" actId="20577"/>
          <ac:spMkLst>
            <pc:docMk/>
            <pc:sldMk cId="0" sldId="260"/>
            <ac:spMk id="23" creationId="{40602375-504F-EC68-5233-1306D88469E5}"/>
          </ac:spMkLst>
        </pc:spChg>
        <pc:picChg chg="add mod modCrop">
          <ac:chgData name="Yasmin Lima" userId="0363c4e17e07ce6a" providerId="LiveId" clId="{61D45EDB-0083-4978-B9C0-B1EC41C24AA9}" dt="2025-05-29T14:22:31.059" v="548" actId="1076"/>
          <ac:picMkLst>
            <pc:docMk/>
            <pc:sldMk cId="0" sldId="260"/>
            <ac:picMk id="22" creationId="{522B3E5D-D5AC-BF30-9C0B-3F09934E71B0}"/>
          </ac:picMkLst>
        </pc:picChg>
      </pc:sldChg>
      <pc:sldChg chg="addSp delSp modSp del mod ord">
        <pc:chgData name="Yasmin Lima" userId="0363c4e17e07ce6a" providerId="LiveId" clId="{61D45EDB-0083-4978-B9C0-B1EC41C24AA9}" dt="2025-06-01T16:46:58.365" v="6410" actId="2696"/>
        <pc:sldMkLst>
          <pc:docMk/>
          <pc:sldMk cId="0" sldId="261"/>
        </pc:sldMkLst>
      </pc:sldChg>
      <pc:sldChg chg="addSp delSp modSp del mod ord">
        <pc:chgData name="Yasmin Lima" userId="0363c4e17e07ce6a" providerId="LiveId" clId="{61D45EDB-0083-4978-B9C0-B1EC41C24AA9}" dt="2025-06-02T03:20:22.182" v="9024" actId="2696"/>
        <pc:sldMkLst>
          <pc:docMk/>
          <pc:sldMk cId="0" sldId="262"/>
        </pc:sldMkLst>
      </pc:sldChg>
      <pc:sldChg chg="delSp modSp del mod ord">
        <pc:chgData name="Yasmin Lima" userId="0363c4e17e07ce6a" providerId="LiveId" clId="{61D45EDB-0083-4978-B9C0-B1EC41C24AA9}" dt="2025-06-01T15:38:01.377" v="5989" actId="2696"/>
        <pc:sldMkLst>
          <pc:docMk/>
          <pc:sldMk cId="0" sldId="263"/>
        </pc:sldMkLst>
      </pc:sldChg>
      <pc:sldChg chg="addSp delSp modSp del mod">
        <pc:chgData name="Yasmin Lima" userId="0363c4e17e07ce6a" providerId="LiveId" clId="{61D45EDB-0083-4978-B9C0-B1EC41C24AA9}" dt="2025-06-02T15:54:19.765" v="12585" actId="47"/>
        <pc:sldMkLst>
          <pc:docMk/>
          <pc:sldMk cId="0" sldId="264"/>
        </pc:sldMkLst>
      </pc:sldChg>
      <pc:sldChg chg="del">
        <pc:chgData name="Yasmin Lima" userId="0363c4e17e07ce6a" providerId="LiveId" clId="{61D45EDB-0083-4978-B9C0-B1EC41C24AA9}" dt="2025-06-02T15:54:21.449" v="12586" actId="47"/>
        <pc:sldMkLst>
          <pc:docMk/>
          <pc:sldMk cId="0" sldId="265"/>
        </pc:sldMkLst>
      </pc:sldChg>
      <pc:sldChg chg="addSp delSp modSp del mod ord">
        <pc:chgData name="Yasmin Lima" userId="0363c4e17e07ce6a" providerId="LiveId" clId="{61D45EDB-0083-4978-B9C0-B1EC41C24AA9}" dt="2025-06-03T12:50:59.437" v="12721" actId="2696"/>
        <pc:sldMkLst>
          <pc:docMk/>
          <pc:sldMk cId="0" sldId="266"/>
        </pc:sldMkLst>
        <pc:spChg chg="mod">
          <ac:chgData name="Yasmin Lima" userId="0363c4e17e07ce6a" providerId="LiveId" clId="{61D45EDB-0083-4978-B9C0-B1EC41C24AA9}" dt="2025-06-03T12:42:38.229" v="12651" actId="1076"/>
          <ac:spMkLst>
            <pc:docMk/>
            <pc:sldMk cId="0" sldId="266"/>
            <ac:spMk id="23" creationId="{00000000-0000-0000-0000-000000000000}"/>
          </ac:spMkLst>
        </pc:spChg>
        <pc:spChg chg="add mod">
          <ac:chgData name="Yasmin Lima" userId="0363c4e17e07ce6a" providerId="LiveId" clId="{61D45EDB-0083-4978-B9C0-B1EC41C24AA9}" dt="2025-06-03T12:42:40.453" v="12652" actId="1076"/>
          <ac:spMkLst>
            <pc:docMk/>
            <pc:sldMk cId="0" sldId="266"/>
            <ac:spMk id="32" creationId="{7BB99936-0379-8853-3D79-EFAC0B55DBD2}"/>
          </ac:spMkLst>
        </pc:spChg>
      </pc:sldChg>
      <pc:sldChg chg="del ord">
        <pc:chgData name="Yasmin Lima" userId="0363c4e17e07ce6a" providerId="LiveId" clId="{61D45EDB-0083-4978-B9C0-B1EC41C24AA9}" dt="2025-05-29T20:43:41.781" v="3243" actId="2696"/>
        <pc:sldMkLst>
          <pc:docMk/>
          <pc:sldMk cId="0" sldId="267"/>
        </pc:sldMkLst>
      </pc:sldChg>
      <pc:sldChg chg="delSp modSp add del mod">
        <pc:chgData name="Yasmin Lima" userId="0363c4e17e07ce6a" providerId="LiveId" clId="{61D45EDB-0083-4978-B9C0-B1EC41C24AA9}" dt="2025-05-29T16:44:27.411" v="1282" actId="2696"/>
        <pc:sldMkLst>
          <pc:docMk/>
          <pc:sldMk cId="637435678" sldId="268"/>
        </pc:sldMkLst>
      </pc:sldChg>
      <pc:sldChg chg="addSp modSp add del mod">
        <pc:chgData name="Yasmin Lima" userId="0363c4e17e07ce6a" providerId="LiveId" clId="{61D45EDB-0083-4978-B9C0-B1EC41C24AA9}" dt="2025-06-01T14:00:31.892" v="5014" actId="2696"/>
        <pc:sldMkLst>
          <pc:docMk/>
          <pc:sldMk cId="1750789431" sldId="269"/>
        </pc:sldMkLst>
      </pc:sldChg>
      <pc:sldChg chg="addSp delSp modSp add mod ord">
        <pc:chgData name="Yasmin Lima" userId="0363c4e17e07ce6a" providerId="LiveId" clId="{61D45EDB-0083-4978-B9C0-B1EC41C24AA9}" dt="2025-06-03T13:03:55.228" v="12832" actId="207"/>
        <pc:sldMkLst>
          <pc:docMk/>
          <pc:sldMk cId="3402527497" sldId="270"/>
        </pc:sldMkLst>
        <pc:spChg chg="mod">
          <ac:chgData name="Yasmin Lima" userId="0363c4e17e07ce6a" providerId="LiveId" clId="{61D45EDB-0083-4978-B9C0-B1EC41C24AA9}" dt="2025-06-03T13:03:55.228" v="12832" actId="207"/>
          <ac:spMkLst>
            <pc:docMk/>
            <pc:sldMk cId="3402527497" sldId="270"/>
            <ac:spMk id="5" creationId="{FEB97104-EF03-2C55-ED27-CFE274A4E910}"/>
          </ac:spMkLst>
        </pc:spChg>
        <pc:spChg chg="mod">
          <ac:chgData name="Yasmin Lima" userId="0363c4e17e07ce6a" providerId="LiveId" clId="{61D45EDB-0083-4978-B9C0-B1EC41C24AA9}" dt="2025-06-01T14:45:36.279" v="5701" actId="14100"/>
          <ac:spMkLst>
            <pc:docMk/>
            <pc:sldMk cId="3402527497" sldId="270"/>
            <ac:spMk id="7" creationId="{40141563-6249-1E8F-E858-031DB76EFCD0}"/>
          </ac:spMkLst>
        </pc:spChg>
        <pc:spChg chg="mod">
          <ac:chgData name="Yasmin Lima" userId="0363c4e17e07ce6a" providerId="LiveId" clId="{61D45EDB-0083-4978-B9C0-B1EC41C24AA9}" dt="2025-06-01T15:03:56.348" v="5895" actId="1036"/>
          <ac:spMkLst>
            <pc:docMk/>
            <pc:sldMk cId="3402527497" sldId="270"/>
            <ac:spMk id="11" creationId="{4893E207-3642-81E3-923E-6E40EB425863}"/>
          </ac:spMkLst>
        </pc:spChg>
        <pc:spChg chg="mod">
          <ac:chgData name="Yasmin Lima" userId="0363c4e17e07ce6a" providerId="LiveId" clId="{61D45EDB-0083-4978-B9C0-B1EC41C24AA9}" dt="2025-06-01T15:02:32.072" v="5802" actId="20577"/>
          <ac:spMkLst>
            <pc:docMk/>
            <pc:sldMk cId="3402527497" sldId="270"/>
            <ac:spMk id="12" creationId="{7A04C652-68F7-AE25-D6F2-F9E3AB70F5E7}"/>
          </ac:spMkLst>
        </pc:spChg>
        <pc:spChg chg="mod">
          <ac:chgData name="Yasmin Lima" userId="0363c4e17e07ce6a" providerId="LiveId" clId="{61D45EDB-0083-4978-B9C0-B1EC41C24AA9}" dt="2025-06-01T15:05:05.564" v="5901" actId="1076"/>
          <ac:spMkLst>
            <pc:docMk/>
            <pc:sldMk cId="3402527497" sldId="270"/>
            <ac:spMk id="14" creationId="{A4B2AC74-C701-E9AF-E025-7FBCA1DCDC6C}"/>
          </ac:spMkLst>
        </pc:spChg>
        <pc:spChg chg="add del mod">
          <ac:chgData name="Yasmin Lima" userId="0363c4e17e07ce6a" providerId="LiveId" clId="{61D45EDB-0083-4978-B9C0-B1EC41C24AA9}" dt="2025-06-02T03:46:15.925" v="9630" actId="14100"/>
          <ac:spMkLst>
            <pc:docMk/>
            <pc:sldMk cId="3402527497" sldId="270"/>
            <ac:spMk id="15" creationId="{3AE79B8A-E41B-CD71-C75D-FB4A491ADA15}"/>
          </ac:spMkLst>
        </pc:spChg>
        <pc:spChg chg="mod">
          <ac:chgData name="Yasmin Lima" userId="0363c4e17e07ce6a" providerId="LiveId" clId="{61D45EDB-0083-4978-B9C0-B1EC41C24AA9}" dt="2025-06-03T12:56:05.040" v="12781" actId="14100"/>
          <ac:spMkLst>
            <pc:docMk/>
            <pc:sldMk cId="3402527497" sldId="270"/>
            <ac:spMk id="16" creationId="{473893D9-5328-EA27-7E25-2C7AB6A40FE2}"/>
          </ac:spMkLst>
        </pc:spChg>
        <pc:spChg chg="add mod">
          <ac:chgData name="Yasmin Lima" userId="0363c4e17e07ce6a" providerId="LiveId" clId="{61D45EDB-0083-4978-B9C0-B1EC41C24AA9}" dt="2025-06-01T15:23:27.057" v="5941" actId="1076"/>
          <ac:spMkLst>
            <pc:docMk/>
            <pc:sldMk cId="3402527497" sldId="270"/>
            <ac:spMk id="17" creationId="{F5FD8A45-7CAF-DA82-56A3-0286727C9B62}"/>
          </ac:spMkLst>
        </pc:spChg>
        <pc:grpChg chg="add mod">
          <ac:chgData name="Yasmin Lima" userId="0363c4e17e07ce6a" providerId="LiveId" clId="{61D45EDB-0083-4978-B9C0-B1EC41C24AA9}" dt="2025-06-01T15:23:27.057" v="5941" actId="1076"/>
          <ac:grpSpMkLst>
            <pc:docMk/>
            <pc:sldMk cId="3402527497" sldId="270"/>
            <ac:grpSpMk id="8" creationId="{04F89E91-7E80-0A49-E61C-492EA2EB6C63}"/>
          </ac:grpSpMkLst>
        </pc:grpChg>
        <pc:grpChg chg="add mod">
          <ac:chgData name="Yasmin Lima" userId="0363c4e17e07ce6a" providerId="LiveId" clId="{61D45EDB-0083-4978-B9C0-B1EC41C24AA9}" dt="2025-06-01T15:23:27.057" v="5941" actId="1076"/>
          <ac:grpSpMkLst>
            <pc:docMk/>
            <pc:sldMk cId="3402527497" sldId="270"/>
            <ac:grpSpMk id="13" creationId="{C5004442-B29B-C4A1-3132-9B5809925772}"/>
          </ac:grpSpMkLst>
        </pc:grpChg>
        <pc:picChg chg="add mod modCrop">
          <ac:chgData name="Yasmin Lima" userId="0363c4e17e07ce6a" providerId="LiveId" clId="{61D45EDB-0083-4978-B9C0-B1EC41C24AA9}" dt="2025-06-01T14:43:43.989" v="5670" actId="1076"/>
          <ac:picMkLst>
            <pc:docMk/>
            <pc:sldMk cId="3402527497" sldId="270"/>
            <ac:picMk id="6" creationId="{B6615907-BBFF-DC28-8A6B-DE85406766DB}"/>
          </ac:picMkLst>
        </pc:picChg>
      </pc:sldChg>
      <pc:sldChg chg="addSp delSp modSp add del mod ord">
        <pc:chgData name="Yasmin Lima" userId="0363c4e17e07ce6a" providerId="LiveId" clId="{61D45EDB-0083-4978-B9C0-B1EC41C24AA9}" dt="2025-06-01T14:27:25.946" v="5339" actId="2696"/>
        <pc:sldMkLst>
          <pc:docMk/>
          <pc:sldMk cId="4039974893" sldId="271"/>
        </pc:sldMkLst>
      </pc:sldChg>
      <pc:sldChg chg="addSp delSp modSp add del mod ord">
        <pc:chgData name="Yasmin Lima" userId="0363c4e17e07ce6a" providerId="LiveId" clId="{61D45EDB-0083-4978-B9C0-B1EC41C24AA9}" dt="2025-06-01T14:27:28.139" v="5340" actId="2696"/>
        <pc:sldMkLst>
          <pc:docMk/>
          <pc:sldMk cId="501619352" sldId="272"/>
        </pc:sldMkLst>
      </pc:sldChg>
      <pc:sldChg chg="addSp modSp add del mod ord">
        <pc:chgData name="Yasmin Lima" userId="0363c4e17e07ce6a" providerId="LiveId" clId="{61D45EDB-0083-4978-B9C0-B1EC41C24AA9}" dt="2025-06-01T14:27:30.077" v="5341" actId="2696"/>
        <pc:sldMkLst>
          <pc:docMk/>
          <pc:sldMk cId="4068249365" sldId="273"/>
        </pc:sldMkLst>
      </pc:sldChg>
      <pc:sldChg chg="addSp delSp modSp add mod ord">
        <pc:chgData name="Yasmin Lima" userId="0363c4e17e07ce6a" providerId="LiveId" clId="{61D45EDB-0083-4978-B9C0-B1EC41C24AA9}" dt="2025-06-03T13:04:41.487" v="12847" actId="207"/>
        <pc:sldMkLst>
          <pc:docMk/>
          <pc:sldMk cId="2776088843" sldId="274"/>
        </pc:sldMkLst>
        <pc:spChg chg="mod">
          <ac:chgData name="Yasmin Lima" userId="0363c4e17e07ce6a" providerId="LiveId" clId="{61D45EDB-0083-4978-B9C0-B1EC41C24AA9}" dt="2025-06-03T13:04:41.487" v="12847" actId="207"/>
          <ac:spMkLst>
            <pc:docMk/>
            <pc:sldMk cId="2776088843" sldId="274"/>
            <ac:spMk id="2" creationId="{136F0FBC-427F-492E-9FCF-6B11299DD049}"/>
          </ac:spMkLst>
        </pc:spChg>
        <pc:spChg chg="add mod">
          <ac:chgData name="Yasmin Lima" userId="0363c4e17e07ce6a" providerId="LiveId" clId="{61D45EDB-0083-4978-B9C0-B1EC41C24AA9}" dt="2025-05-29T19:29:22.734" v="2438"/>
          <ac:spMkLst>
            <pc:docMk/>
            <pc:sldMk cId="2776088843" sldId="274"/>
            <ac:spMk id="7" creationId="{9FD0D46B-BAA1-A9DF-0B68-6ECF79DE0507}"/>
          </ac:spMkLst>
        </pc:spChg>
        <pc:spChg chg="mod topLvl">
          <ac:chgData name="Yasmin Lima" userId="0363c4e17e07ce6a" providerId="LiveId" clId="{61D45EDB-0083-4978-B9C0-B1EC41C24AA9}" dt="2025-06-01T18:36:19.747" v="7918" actId="207"/>
          <ac:spMkLst>
            <pc:docMk/>
            <pc:sldMk cId="2776088843" sldId="274"/>
            <ac:spMk id="13" creationId="{08A5DBE8-D00D-7CFD-1FD4-9D7B41A538CB}"/>
          </ac:spMkLst>
        </pc:spChg>
        <pc:picChg chg="add mod topLvl modCrop">
          <ac:chgData name="Yasmin Lima" userId="0363c4e17e07ce6a" providerId="LiveId" clId="{61D45EDB-0083-4978-B9C0-B1EC41C24AA9}" dt="2025-06-01T17:54:19.729" v="7352" actId="165"/>
          <ac:picMkLst>
            <pc:docMk/>
            <pc:sldMk cId="2776088843" sldId="274"/>
            <ac:picMk id="14" creationId="{CA2D95F6-F046-2E12-F25E-AEB110709E54}"/>
          </ac:picMkLst>
        </pc:picChg>
      </pc:sldChg>
      <pc:sldChg chg="addSp delSp modSp add del mod">
        <pc:chgData name="Yasmin Lima" userId="0363c4e17e07ce6a" providerId="LiveId" clId="{61D45EDB-0083-4978-B9C0-B1EC41C24AA9}" dt="2025-06-01T18:24:08.409" v="7689" actId="2696"/>
        <pc:sldMkLst>
          <pc:docMk/>
          <pc:sldMk cId="156313948" sldId="275"/>
        </pc:sldMkLst>
      </pc:sldChg>
      <pc:sldChg chg="addSp delSp modSp add del mod ord">
        <pc:chgData name="Yasmin Lima" userId="0363c4e17e07ce6a" providerId="LiveId" clId="{61D45EDB-0083-4978-B9C0-B1EC41C24AA9}" dt="2025-06-01T18:24:10.465" v="7690" actId="2696"/>
        <pc:sldMkLst>
          <pc:docMk/>
          <pc:sldMk cId="2119331211" sldId="276"/>
        </pc:sldMkLst>
      </pc:sldChg>
      <pc:sldChg chg="modSp add del mod">
        <pc:chgData name="Yasmin Lima" userId="0363c4e17e07ce6a" providerId="LiveId" clId="{61D45EDB-0083-4978-B9C0-B1EC41C24AA9}" dt="2025-05-29T19:14:03.120" v="2311" actId="2696"/>
        <pc:sldMkLst>
          <pc:docMk/>
          <pc:sldMk cId="3679087795" sldId="276"/>
        </pc:sldMkLst>
      </pc:sldChg>
      <pc:sldChg chg="addSp delSp modSp add mod">
        <pc:chgData name="Yasmin Lima" userId="0363c4e17e07ce6a" providerId="LiveId" clId="{61D45EDB-0083-4978-B9C0-B1EC41C24AA9}" dt="2025-06-03T13:05:11.582" v="12857" actId="207"/>
        <pc:sldMkLst>
          <pc:docMk/>
          <pc:sldMk cId="3808518790" sldId="277"/>
        </pc:sldMkLst>
        <pc:spChg chg="mod">
          <ac:chgData name="Yasmin Lima" userId="0363c4e17e07ce6a" providerId="LiveId" clId="{61D45EDB-0083-4978-B9C0-B1EC41C24AA9}" dt="2025-06-03T13:05:11.582" v="12857" actId="207"/>
          <ac:spMkLst>
            <pc:docMk/>
            <pc:sldMk cId="3808518790" sldId="277"/>
            <ac:spMk id="2" creationId="{A702F9B0-2D5E-4333-42CA-0B1FF6FE13AC}"/>
          </ac:spMkLst>
        </pc:spChg>
        <pc:spChg chg="add del mod topLvl">
          <ac:chgData name="Yasmin Lima" userId="0363c4e17e07ce6a" providerId="LiveId" clId="{61D45EDB-0083-4978-B9C0-B1EC41C24AA9}" dt="2025-06-02T02:13:15.587" v="8984" actId="1076"/>
          <ac:spMkLst>
            <pc:docMk/>
            <pc:sldMk cId="3808518790" sldId="277"/>
            <ac:spMk id="3" creationId="{07C1C3F9-83DB-4911-C3FE-273A2C5B578E}"/>
          </ac:spMkLst>
        </pc:spChg>
        <pc:spChg chg="add mod">
          <ac:chgData name="Yasmin Lima" userId="0363c4e17e07ce6a" providerId="LiveId" clId="{61D45EDB-0083-4978-B9C0-B1EC41C24AA9}" dt="2025-05-29T19:25:07.638" v="2399" actId="14100"/>
          <ac:spMkLst>
            <pc:docMk/>
            <pc:sldMk cId="3808518790" sldId="277"/>
            <ac:spMk id="8" creationId="{5CFBE6F4-3206-82A8-5825-0E35C13B68EF}"/>
          </ac:spMkLst>
        </pc:spChg>
        <pc:spChg chg="mod">
          <ac:chgData name="Yasmin Lima" userId="0363c4e17e07ce6a" providerId="LiveId" clId="{61D45EDB-0083-4978-B9C0-B1EC41C24AA9}" dt="2025-05-29T19:25:07.180" v="2398" actId="14100"/>
          <ac:spMkLst>
            <pc:docMk/>
            <pc:sldMk cId="3808518790" sldId="277"/>
            <ac:spMk id="10" creationId="{682CBD1D-078B-1A89-35D5-7C8368F71942}"/>
          </ac:spMkLst>
        </pc:spChg>
        <pc:picChg chg="add mod topLvl">
          <ac:chgData name="Yasmin Lima" userId="0363c4e17e07ce6a" providerId="LiveId" clId="{61D45EDB-0083-4978-B9C0-B1EC41C24AA9}" dt="2025-06-01T18:18:06.069" v="7611" actId="165"/>
          <ac:picMkLst>
            <pc:docMk/>
            <pc:sldMk cId="3808518790" sldId="277"/>
            <ac:picMk id="9" creationId="{647239B9-F677-E096-6645-6FC4A012A6E9}"/>
          </ac:picMkLst>
        </pc:picChg>
      </pc:sldChg>
      <pc:sldChg chg="addSp delSp modSp add del mod ord">
        <pc:chgData name="Yasmin Lima" userId="0363c4e17e07ce6a" providerId="LiveId" clId="{61D45EDB-0083-4978-B9C0-B1EC41C24AA9}" dt="2025-06-03T13:05:32.559" v="12865" actId="207"/>
        <pc:sldMkLst>
          <pc:docMk/>
          <pc:sldMk cId="3683628446" sldId="278"/>
        </pc:sldMkLst>
        <pc:spChg chg="mod">
          <ac:chgData name="Yasmin Lima" userId="0363c4e17e07ce6a" providerId="LiveId" clId="{61D45EDB-0083-4978-B9C0-B1EC41C24AA9}" dt="2025-06-03T13:05:32.559" v="12865" actId="207"/>
          <ac:spMkLst>
            <pc:docMk/>
            <pc:sldMk cId="3683628446" sldId="278"/>
            <ac:spMk id="2" creationId="{50481121-E32A-8FF4-A70C-973CD8BFDE14}"/>
          </ac:spMkLst>
        </pc:spChg>
        <pc:spChg chg="add mod topLvl">
          <ac:chgData name="Yasmin Lima" userId="0363c4e17e07ce6a" providerId="LiveId" clId="{61D45EDB-0083-4978-B9C0-B1EC41C24AA9}" dt="2025-06-01T18:37:11.642" v="7951" actId="207"/>
          <ac:spMkLst>
            <pc:docMk/>
            <pc:sldMk cId="3683628446" sldId="278"/>
            <ac:spMk id="3" creationId="{1A8EFAA4-8D38-2014-973F-F8FC39769BAD}"/>
          </ac:spMkLst>
        </pc:spChg>
        <pc:picChg chg="add mod topLvl">
          <ac:chgData name="Yasmin Lima" userId="0363c4e17e07ce6a" providerId="LiveId" clId="{61D45EDB-0083-4978-B9C0-B1EC41C24AA9}" dt="2025-06-01T18:26:19.009" v="7750" actId="165"/>
          <ac:picMkLst>
            <pc:docMk/>
            <pc:sldMk cId="3683628446" sldId="278"/>
            <ac:picMk id="7" creationId="{FABE4211-7901-212F-5087-43EC28EE6B8F}"/>
          </ac:picMkLst>
        </pc:picChg>
      </pc:sldChg>
      <pc:sldChg chg="add del ord">
        <pc:chgData name="Yasmin Lima" userId="0363c4e17e07ce6a" providerId="LiveId" clId="{61D45EDB-0083-4978-B9C0-B1EC41C24AA9}" dt="2025-05-29T19:48:48.620" v="2552" actId="2696"/>
        <pc:sldMkLst>
          <pc:docMk/>
          <pc:sldMk cId="10705394" sldId="279"/>
        </pc:sldMkLst>
      </pc:sldChg>
      <pc:sldChg chg="modSp add del mod ord">
        <pc:chgData name="Yasmin Lima" userId="0363c4e17e07ce6a" providerId="LiveId" clId="{61D45EDB-0083-4978-B9C0-B1EC41C24AA9}" dt="2025-06-01T18:24:51.278" v="7695" actId="47"/>
        <pc:sldMkLst>
          <pc:docMk/>
          <pc:sldMk cId="122466270" sldId="279"/>
        </pc:sldMkLst>
      </pc:sldChg>
      <pc:sldChg chg="addSp delSp modSp add mod">
        <pc:chgData name="Yasmin Lima" userId="0363c4e17e07ce6a" providerId="LiveId" clId="{61D45EDB-0083-4978-B9C0-B1EC41C24AA9}" dt="2025-06-03T13:05:36.098" v="12866" actId="207"/>
        <pc:sldMkLst>
          <pc:docMk/>
          <pc:sldMk cId="4216756342" sldId="280"/>
        </pc:sldMkLst>
        <pc:spChg chg="add mod">
          <ac:chgData name="Yasmin Lima" userId="0363c4e17e07ce6a" providerId="LiveId" clId="{61D45EDB-0083-4978-B9C0-B1EC41C24AA9}" dt="2025-06-01T18:37:14.880" v="7952" actId="207"/>
          <ac:spMkLst>
            <pc:docMk/>
            <pc:sldMk cId="4216756342" sldId="280"/>
            <ac:spMk id="2" creationId="{891557F5-7DDD-0BC0-A7D1-A77B80140C83}"/>
          </ac:spMkLst>
        </pc:spChg>
        <pc:spChg chg="mod">
          <ac:chgData name="Yasmin Lima" userId="0363c4e17e07ce6a" providerId="LiveId" clId="{61D45EDB-0083-4978-B9C0-B1EC41C24AA9}" dt="2025-06-03T13:05:36.098" v="12866" actId="207"/>
          <ac:spMkLst>
            <pc:docMk/>
            <pc:sldMk cId="4216756342" sldId="280"/>
            <ac:spMk id="3" creationId="{6D05BB1A-1194-019F-48C6-BA19785FA716}"/>
          </ac:spMkLst>
        </pc:spChg>
        <pc:picChg chg="add mod">
          <ac:chgData name="Yasmin Lima" userId="0363c4e17e07ce6a" providerId="LiveId" clId="{61D45EDB-0083-4978-B9C0-B1EC41C24AA9}" dt="2025-06-01T18:27:00.990" v="7776" actId="1076"/>
          <ac:picMkLst>
            <pc:docMk/>
            <pc:sldMk cId="4216756342" sldId="280"/>
            <ac:picMk id="7" creationId="{B1008164-03E1-B744-4083-069481938C48}"/>
          </ac:picMkLst>
        </pc:picChg>
      </pc:sldChg>
      <pc:sldChg chg="addSp delSp modSp add mod">
        <pc:chgData name="Yasmin Lima" userId="0363c4e17e07ce6a" providerId="LiveId" clId="{61D45EDB-0083-4978-B9C0-B1EC41C24AA9}" dt="2025-06-03T13:05:44.267" v="12869" actId="207"/>
        <pc:sldMkLst>
          <pc:docMk/>
          <pc:sldMk cId="3124196333" sldId="281"/>
        </pc:sldMkLst>
        <pc:spChg chg="add mod topLvl">
          <ac:chgData name="Yasmin Lima" userId="0363c4e17e07ce6a" providerId="LiveId" clId="{61D45EDB-0083-4978-B9C0-B1EC41C24AA9}" dt="2025-06-01T18:37:26.388" v="7955" actId="207"/>
          <ac:spMkLst>
            <pc:docMk/>
            <pc:sldMk cId="3124196333" sldId="281"/>
            <ac:spMk id="2" creationId="{8BD09348-DB4D-BB41-A313-BE9F4651BE13}"/>
          </ac:spMkLst>
        </pc:spChg>
        <pc:spChg chg="mod">
          <ac:chgData name="Yasmin Lima" userId="0363c4e17e07ce6a" providerId="LiveId" clId="{61D45EDB-0083-4978-B9C0-B1EC41C24AA9}" dt="2025-06-03T13:05:44.267" v="12869" actId="207"/>
          <ac:spMkLst>
            <pc:docMk/>
            <pc:sldMk cId="3124196333" sldId="281"/>
            <ac:spMk id="3" creationId="{36A42B93-CD65-BA88-3DF3-4F1E2D17B7D5}"/>
          </ac:spMkLst>
        </pc:spChg>
        <pc:picChg chg="add mod topLvl">
          <ac:chgData name="Yasmin Lima" userId="0363c4e17e07ce6a" providerId="LiveId" clId="{61D45EDB-0083-4978-B9C0-B1EC41C24AA9}" dt="2025-06-01T18:32:50.601" v="7885" actId="165"/>
          <ac:picMkLst>
            <pc:docMk/>
            <pc:sldMk cId="3124196333" sldId="281"/>
            <ac:picMk id="7" creationId="{E61E9D7B-5F74-BE36-59CE-F5EE2E0BD4AE}"/>
          </ac:picMkLst>
        </pc:picChg>
      </pc:sldChg>
      <pc:sldChg chg="addSp delSp modSp add mod">
        <pc:chgData name="Yasmin Lima" userId="0363c4e17e07ce6a" providerId="LiveId" clId="{61D45EDB-0083-4978-B9C0-B1EC41C24AA9}" dt="2025-06-03T13:05:46.603" v="12870" actId="207"/>
        <pc:sldMkLst>
          <pc:docMk/>
          <pc:sldMk cId="4067911168" sldId="282"/>
        </pc:sldMkLst>
        <pc:spChg chg="mod">
          <ac:chgData name="Yasmin Lima" userId="0363c4e17e07ce6a" providerId="LiveId" clId="{61D45EDB-0083-4978-B9C0-B1EC41C24AA9}" dt="2025-06-03T13:05:46.603" v="12870" actId="207"/>
          <ac:spMkLst>
            <pc:docMk/>
            <pc:sldMk cId="4067911168" sldId="282"/>
            <ac:spMk id="2" creationId="{45FF73AB-2819-CE96-7AA4-7B536C0A436D}"/>
          </ac:spMkLst>
        </pc:spChg>
        <pc:spChg chg="add mod topLvl">
          <ac:chgData name="Yasmin Lima" userId="0363c4e17e07ce6a" providerId="LiveId" clId="{61D45EDB-0083-4978-B9C0-B1EC41C24AA9}" dt="2025-06-01T18:37:29.276" v="7956" actId="207"/>
          <ac:spMkLst>
            <pc:docMk/>
            <pc:sldMk cId="4067911168" sldId="282"/>
            <ac:spMk id="7" creationId="{B928EEBD-05F4-5BE3-31F5-43DB18E4C2ED}"/>
          </ac:spMkLst>
        </pc:spChg>
        <pc:picChg chg="add mod topLvl">
          <ac:chgData name="Yasmin Lima" userId="0363c4e17e07ce6a" providerId="LiveId" clId="{61D45EDB-0083-4978-B9C0-B1EC41C24AA9}" dt="2025-06-01T18:34:12.397" v="7905" actId="165"/>
          <ac:picMkLst>
            <pc:docMk/>
            <pc:sldMk cId="4067911168" sldId="282"/>
            <ac:picMk id="5" creationId="{389A917F-22F8-B6C4-F646-595E93C7B640}"/>
          </ac:picMkLst>
        </pc:picChg>
      </pc:sldChg>
      <pc:sldChg chg="addSp delSp modSp add mod ord">
        <pc:chgData name="Yasmin Lima" userId="0363c4e17e07ce6a" providerId="LiveId" clId="{61D45EDB-0083-4978-B9C0-B1EC41C24AA9}" dt="2025-06-03T13:05:49.935" v="12871" actId="207"/>
        <pc:sldMkLst>
          <pc:docMk/>
          <pc:sldMk cId="3629086929" sldId="283"/>
        </pc:sldMkLst>
        <pc:spChg chg="mod">
          <ac:chgData name="Yasmin Lima" userId="0363c4e17e07ce6a" providerId="LiveId" clId="{61D45EDB-0083-4978-B9C0-B1EC41C24AA9}" dt="2025-06-02T04:22:27.977" v="10118" actId="2710"/>
          <ac:spMkLst>
            <pc:docMk/>
            <pc:sldMk cId="3629086929" sldId="283"/>
            <ac:spMk id="2" creationId="{3576AEDF-7317-B0AA-709D-87B974EEE35C}"/>
          </ac:spMkLst>
        </pc:spChg>
        <pc:spChg chg="mod">
          <ac:chgData name="Yasmin Lima" userId="0363c4e17e07ce6a" providerId="LiveId" clId="{61D45EDB-0083-4978-B9C0-B1EC41C24AA9}" dt="2025-06-03T13:05:49.935" v="12871" actId="207"/>
          <ac:spMkLst>
            <pc:docMk/>
            <pc:sldMk cId="3629086929" sldId="283"/>
            <ac:spMk id="6" creationId="{60A39656-1E70-C9D7-7180-9BE1321F3D30}"/>
          </ac:spMkLst>
        </pc:spChg>
        <pc:spChg chg="add del">
          <ac:chgData name="Yasmin Lima" userId="0363c4e17e07ce6a" providerId="LiveId" clId="{61D45EDB-0083-4978-B9C0-B1EC41C24AA9}" dt="2025-06-02T12:44:52.417" v="10388" actId="22"/>
          <ac:spMkLst>
            <pc:docMk/>
            <pc:sldMk cId="3629086929" sldId="283"/>
            <ac:spMk id="7" creationId="{6702CE18-6352-2362-B00A-D4C43B2410D6}"/>
          </ac:spMkLst>
        </pc:spChg>
        <pc:spChg chg="mod">
          <ac:chgData name="Yasmin Lima" userId="0363c4e17e07ce6a" providerId="LiveId" clId="{61D45EDB-0083-4978-B9C0-B1EC41C24AA9}" dt="2025-06-02T12:54:34.193" v="10930" actId="20577"/>
          <ac:spMkLst>
            <pc:docMk/>
            <pc:sldMk cId="3629086929" sldId="283"/>
            <ac:spMk id="8" creationId="{058C6CF6-677C-A27C-EFB6-F621559C66E6}"/>
          </ac:spMkLst>
        </pc:spChg>
        <pc:spChg chg="add mod">
          <ac:chgData name="Yasmin Lima" userId="0363c4e17e07ce6a" providerId="LiveId" clId="{61D45EDB-0083-4978-B9C0-B1EC41C24AA9}" dt="2025-06-02T12:54:54.642" v="10935" actId="20577"/>
          <ac:spMkLst>
            <pc:docMk/>
            <pc:sldMk cId="3629086929" sldId="283"/>
            <ac:spMk id="9" creationId="{D34C3C38-9289-6130-1A29-AEC4C74C4442}"/>
          </ac:spMkLst>
        </pc:spChg>
        <pc:picChg chg="add mod modCrop">
          <ac:chgData name="Yasmin Lima" userId="0363c4e17e07ce6a" providerId="LiveId" clId="{61D45EDB-0083-4978-B9C0-B1EC41C24AA9}" dt="2025-06-02T15:19:04.672" v="12293" actId="1037"/>
          <ac:picMkLst>
            <pc:docMk/>
            <pc:sldMk cId="3629086929" sldId="283"/>
            <ac:picMk id="12" creationId="{B635819C-8B1F-AC38-0079-0B898383E868}"/>
          </ac:picMkLst>
        </pc:picChg>
        <pc:picChg chg="del">
          <ac:chgData name="Yasmin Lima" userId="0363c4e17e07ce6a" providerId="LiveId" clId="{61D45EDB-0083-4978-B9C0-B1EC41C24AA9}" dt="2025-06-02T15:19:03.151" v="12291" actId="478"/>
          <ac:picMkLst>
            <pc:docMk/>
            <pc:sldMk cId="3629086929" sldId="283"/>
            <ac:picMk id="14" creationId="{114E6BB3-5FD6-B324-9DF0-EE4B24D17C82}"/>
          </ac:picMkLst>
        </pc:picChg>
      </pc:sldChg>
      <pc:sldChg chg="addSp delSp modSp add mod ord">
        <pc:chgData name="Yasmin Lima" userId="0363c4e17e07ce6a" providerId="LiveId" clId="{61D45EDB-0083-4978-B9C0-B1EC41C24AA9}" dt="2025-06-03T13:05:59.957" v="12874" actId="207"/>
        <pc:sldMkLst>
          <pc:docMk/>
          <pc:sldMk cId="1354254287" sldId="284"/>
        </pc:sldMkLst>
        <pc:spChg chg="add mod">
          <ac:chgData name="Yasmin Lima" userId="0363c4e17e07ce6a" providerId="LiveId" clId="{61D45EDB-0083-4978-B9C0-B1EC41C24AA9}" dt="2025-06-02T04:12:12.379" v="9893" actId="12789"/>
          <ac:spMkLst>
            <pc:docMk/>
            <pc:sldMk cId="1354254287" sldId="284"/>
            <ac:spMk id="2" creationId="{9068BBD7-923B-5699-7355-F716C6465356}"/>
          </ac:spMkLst>
        </pc:spChg>
        <pc:spChg chg="mod">
          <ac:chgData name="Yasmin Lima" userId="0363c4e17e07ce6a" providerId="LiveId" clId="{61D45EDB-0083-4978-B9C0-B1EC41C24AA9}" dt="2025-06-03T13:05:59.957" v="12874" actId="207"/>
          <ac:spMkLst>
            <pc:docMk/>
            <pc:sldMk cId="1354254287" sldId="284"/>
            <ac:spMk id="3" creationId="{0BC62B2F-94B9-BABE-8AEA-D01B76FA09A7}"/>
          </ac:spMkLst>
        </pc:spChg>
        <pc:picChg chg="add del mod">
          <ac:chgData name="Yasmin Lima" userId="0363c4e17e07ce6a" providerId="LiveId" clId="{61D45EDB-0083-4978-B9C0-B1EC41C24AA9}" dt="2025-06-02T04:10:30.428" v="9853" actId="478"/>
          <ac:picMkLst>
            <pc:docMk/>
            <pc:sldMk cId="1354254287" sldId="284"/>
            <ac:picMk id="4" creationId="{6772E6EB-84B9-4F99-7532-CC1A02A46223}"/>
          </ac:picMkLst>
        </pc:picChg>
        <pc:picChg chg="add mod">
          <ac:chgData name="Yasmin Lima" userId="0363c4e17e07ce6a" providerId="LiveId" clId="{61D45EDB-0083-4978-B9C0-B1EC41C24AA9}" dt="2025-06-02T04:12:12.379" v="9893" actId="12789"/>
          <ac:picMkLst>
            <pc:docMk/>
            <pc:sldMk cId="1354254287" sldId="284"/>
            <ac:picMk id="5" creationId="{ACF1B219-2017-00D8-48C4-DB686BD79A1D}"/>
          </ac:picMkLst>
        </pc:picChg>
      </pc:sldChg>
      <pc:sldChg chg="addSp delSp modSp add del mod">
        <pc:chgData name="Yasmin Lima" userId="0363c4e17e07ce6a" providerId="LiveId" clId="{61D45EDB-0083-4978-B9C0-B1EC41C24AA9}" dt="2025-05-29T20:15:10.364" v="2863" actId="47"/>
        <pc:sldMkLst>
          <pc:docMk/>
          <pc:sldMk cId="656847249" sldId="285"/>
        </pc:sldMkLst>
      </pc:sldChg>
      <pc:sldChg chg="addSp delSp modSp add del mod ord">
        <pc:chgData name="Yasmin Lima" userId="0363c4e17e07ce6a" providerId="LiveId" clId="{61D45EDB-0083-4978-B9C0-B1EC41C24AA9}" dt="2025-06-01T18:55:31.872" v="8079" actId="2696"/>
        <pc:sldMkLst>
          <pc:docMk/>
          <pc:sldMk cId="963272649" sldId="286"/>
        </pc:sldMkLst>
      </pc:sldChg>
      <pc:sldChg chg="addSp delSp modSp add del mod">
        <pc:chgData name="Yasmin Lima" userId="0363c4e17e07ce6a" providerId="LiveId" clId="{61D45EDB-0083-4978-B9C0-B1EC41C24AA9}" dt="2025-06-01T18:55:39.354" v="8080" actId="2696"/>
        <pc:sldMkLst>
          <pc:docMk/>
          <pc:sldMk cId="2505720308" sldId="287"/>
        </pc:sldMkLst>
      </pc:sldChg>
      <pc:sldChg chg="addSp delSp modSp add del mod">
        <pc:chgData name="Yasmin Lima" userId="0363c4e17e07ce6a" providerId="LiveId" clId="{61D45EDB-0083-4978-B9C0-B1EC41C24AA9}" dt="2025-06-01T18:55:47.344" v="8081" actId="2696"/>
        <pc:sldMkLst>
          <pc:docMk/>
          <pc:sldMk cId="1249095051" sldId="288"/>
        </pc:sldMkLst>
      </pc:sldChg>
      <pc:sldChg chg="addSp delSp modSp add mod ord">
        <pc:chgData name="Yasmin Lima" userId="0363c4e17e07ce6a" providerId="LiveId" clId="{61D45EDB-0083-4978-B9C0-B1EC41C24AA9}" dt="2025-06-03T13:06:31.838" v="12884" actId="207"/>
        <pc:sldMkLst>
          <pc:docMk/>
          <pc:sldMk cId="672595004" sldId="289"/>
        </pc:sldMkLst>
        <pc:spChg chg="mod">
          <ac:chgData name="Yasmin Lima" userId="0363c4e17e07ce6a" providerId="LiveId" clId="{61D45EDB-0083-4978-B9C0-B1EC41C24AA9}" dt="2025-06-03T13:06:31.838" v="12884" actId="207"/>
          <ac:spMkLst>
            <pc:docMk/>
            <pc:sldMk cId="672595004" sldId="289"/>
            <ac:spMk id="2" creationId="{75D87B71-86B8-385A-BB91-8FB837071F64}"/>
          </ac:spMkLst>
        </pc:spChg>
        <pc:spChg chg="add mod topLvl">
          <ac:chgData name="Yasmin Lima" userId="0363c4e17e07ce6a" providerId="LiveId" clId="{61D45EDB-0083-4978-B9C0-B1EC41C24AA9}" dt="2025-06-01T18:56:32.384" v="8115" actId="165"/>
          <ac:spMkLst>
            <pc:docMk/>
            <pc:sldMk cId="672595004" sldId="289"/>
            <ac:spMk id="3" creationId="{89F6A0EB-C342-44C3-7825-DC37133E25A9}"/>
          </ac:spMkLst>
        </pc:spChg>
        <pc:picChg chg="add mod topLvl">
          <ac:chgData name="Yasmin Lima" userId="0363c4e17e07ce6a" providerId="LiveId" clId="{61D45EDB-0083-4978-B9C0-B1EC41C24AA9}" dt="2025-06-01T18:56:32.384" v="8115" actId="165"/>
          <ac:picMkLst>
            <pc:docMk/>
            <pc:sldMk cId="672595004" sldId="289"/>
            <ac:picMk id="8" creationId="{DBF715AF-8659-79A8-E3F0-D4191F4E6D16}"/>
          </ac:picMkLst>
        </pc:picChg>
      </pc:sldChg>
      <pc:sldChg chg="addSp delSp modSp add del mod">
        <pc:chgData name="Yasmin Lima" userId="0363c4e17e07ce6a" providerId="LiveId" clId="{61D45EDB-0083-4978-B9C0-B1EC41C24AA9}" dt="2025-05-29T20:24:14.417" v="2982" actId="2696"/>
        <pc:sldMkLst>
          <pc:docMk/>
          <pc:sldMk cId="1797879411" sldId="290"/>
        </pc:sldMkLst>
      </pc:sldChg>
      <pc:sldChg chg="addSp delSp modSp add mod ord">
        <pc:chgData name="Yasmin Lima" userId="0363c4e17e07ce6a" providerId="LiveId" clId="{61D45EDB-0083-4978-B9C0-B1EC41C24AA9}" dt="2025-06-03T13:06:34.916" v="12885" actId="207"/>
        <pc:sldMkLst>
          <pc:docMk/>
          <pc:sldMk cId="3859043516" sldId="290"/>
        </pc:sldMkLst>
        <pc:spChg chg="mod">
          <ac:chgData name="Yasmin Lima" userId="0363c4e17e07ce6a" providerId="LiveId" clId="{61D45EDB-0083-4978-B9C0-B1EC41C24AA9}" dt="2025-06-03T13:06:34.916" v="12885" actId="207"/>
          <ac:spMkLst>
            <pc:docMk/>
            <pc:sldMk cId="3859043516" sldId="290"/>
            <ac:spMk id="2" creationId="{6E75429D-B357-5276-6EAC-8642DEE38A00}"/>
          </ac:spMkLst>
        </pc:spChg>
        <pc:spChg chg="add mod topLvl">
          <ac:chgData name="Yasmin Lima" userId="0363c4e17e07ce6a" providerId="LiveId" clId="{61D45EDB-0083-4978-B9C0-B1EC41C24AA9}" dt="2025-06-01T18:58:33.468" v="8161" actId="165"/>
          <ac:spMkLst>
            <pc:docMk/>
            <pc:sldMk cId="3859043516" sldId="290"/>
            <ac:spMk id="3" creationId="{D20D50F0-C06B-76EA-7719-4600401D6B84}"/>
          </ac:spMkLst>
        </pc:spChg>
        <pc:picChg chg="add mod topLvl">
          <ac:chgData name="Yasmin Lima" userId="0363c4e17e07ce6a" providerId="LiveId" clId="{61D45EDB-0083-4978-B9C0-B1EC41C24AA9}" dt="2025-06-01T18:58:33.468" v="8161" actId="165"/>
          <ac:picMkLst>
            <pc:docMk/>
            <pc:sldMk cId="3859043516" sldId="290"/>
            <ac:picMk id="8" creationId="{26B626E4-B531-E014-BA4D-25EFA914608A}"/>
          </ac:picMkLst>
        </pc:picChg>
      </pc:sldChg>
      <pc:sldChg chg="addSp delSp modSp add del mod ord">
        <pc:chgData name="Yasmin Lima" userId="0363c4e17e07ce6a" providerId="LiveId" clId="{61D45EDB-0083-4978-B9C0-B1EC41C24AA9}" dt="2025-06-01T18:59:47.773" v="8197" actId="2696"/>
        <pc:sldMkLst>
          <pc:docMk/>
          <pc:sldMk cId="4021605738" sldId="291"/>
        </pc:sldMkLst>
      </pc:sldChg>
      <pc:sldChg chg="addSp delSp modSp add mod">
        <pc:chgData name="Yasmin Lima" userId="0363c4e17e07ce6a" providerId="LiveId" clId="{61D45EDB-0083-4978-B9C0-B1EC41C24AA9}" dt="2025-06-03T13:06:43.307" v="12888" actId="207"/>
        <pc:sldMkLst>
          <pc:docMk/>
          <pc:sldMk cId="3803126385" sldId="292"/>
        </pc:sldMkLst>
        <pc:spChg chg="mod">
          <ac:chgData name="Yasmin Lima" userId="0363c4e17e07ce6a" providerId="LiveId" clId="{61D45EDB-0083-4978-B9C0-B1EC41C24AA9}" dt="2025-06-03T13:06:43.307" v="12888" actId="207"/>
          <ac:spMkLst>
            <pc:docMk/>
            <pc:sldMk cId="3803126385" sldId="292"/>
            <ac:spMk id="2" creationId="{7628114C-A884-EE93-3BB8-A768411B4948}"/>
          </ac:spMkLst>
        </pc:spChg>
        <pc:spChg chg="add mod topLvl">
          <ac:chgData name="Yasmin Lima" userId="0363c4e17e07ce6a" providerId="LiveId" clId="{61D45EDB-0083-4978-B9C0-B1EC41C24AA9}" dt="2025-06-01T19:00:31.840" v="8219" actId="165"/>
          <ac:spMkLst>
            <pc:docMk/>
            <pc:sldMk cId="3803126385" sldId="292"/>
            <ac:spMk id="8" creationId="{A7700B28-A274-BE16-8D61-0A1011D57657}"/>
          </ac:spMkLst>
        </pc:spChg>
        <pc:picChg chg="add mod topLvl">
          <ac:chgData name="Yasmin Lima" userId="0363c4e17e07ce6a" providerId="LiveId" clId="{61D45EDB-0083-4978-B9C0-B1EC41C24AA9}" dt="2025-06-01T19:00:31.840" v="8219" actId="165"/>
          <ac:picMkLst>
            <pc:docMk/>
            <pc:sldMk cId="3803126385" sldId="292"/>
            <ac:picMk id="4" creationId="{C3D6E348-BF31-57F2-C43E-F29797CDB041}"/>
          </ac:picMkLst>
        </pc:picChg>
      </pc:sldChg>
      <pc:sldChg chg="addSp delSp modSp add mod ord">
        <pc:chgData name="Yasmin Lima" userId="0363c4e17e07ce6a" providerId="LiveId" clId="{61D45EDB-0083-4978-B9C0-B1EC41C24AA9}" dt="2025-06-03T13:06:37.573" v="12886" actId="207"/>
        <pc:sldMkLst>
          <pc:docMk/>
          <pc:sldMk cId="2206534090" sldId="293"/>
        </pc:sldMkLst>
        <pc:spChg chg="mod">
          <ac:chgData name="Yasmin Lima" userId="0363c4e17e07ce6a" providerId="LiveId" clId="{61D45EDB-0083-4978-B9C0-B1EC41C24AA9}" dt="2025-06-03T13:06:37.573" v="12886" actId="207"/>
          <ac:spMkLst>
            <pc:docMk/>
            <pc:sldMk cId="2206534090" sldId="293"/>
            <ac:spMk id="2" creationId="{01196E6D-ADE8-C07A-6732-D3DC92375683}"/>
          </ac:spMkLst>
        </pc:spChg>
        <pc:spChg chg="add mod topLvl">
          <ac:chgData name="Yasmin Lima" userId="0363c4e17e07ce6a" providerId="LiveId" clId="{61D45EDB-0083-4978-B9C0-B1EC41C24AA9}" dt="2025-06-01T18:59:38.196" v="8196" actId="165"/>
          <ac:spMkLst>
            <pc:docMk/>
            <pc:sldMk cId="2206534090" sldId="293"/>
            <ac:spMk id="3" creationId="{D421F5BB-89CE-896B-3A63-862777B2FB21}"/>
          </ac:spMkLst>
        </pc:spChg>
        <pc:picChg chg="add mod topLvl">
          <ac:chgData name="Yasmin Lima" userId="0363c4e17e07ce6a" providerId="LiveId" clId="{61D45EDB-0083-4978-B9C0-B1EC41C24AA9}" dt="2025-06-01T18:59:38.196" v="8196" actId="165"/>
          <ac:picMkLst>
            <pc:docMk/>
            <pc:sldMk cId="2206534090" sldId="293"/>
            <ac:picMk id="8" creationId="{5D1949C7-87DD-E6E0-E390-97E220A7B97C}"/>
          </ac:picMkLst>
        </pc:picChg>
      </pc:sldChg>
      <pc:sldChg chg="delSp modSp add mod ord">
        <pc:chgData name="Yasmin Lima" userId="0363c4e17e07ce6a" providerId="LiveId" clId="{61D45EDB-0083-4978-B9C0-B1EC41C24AA9}" dt="2025-06-03T13:06:49.379" v="12890" actId="478"/>
        <pc:sldMkLst>
          <pc:docMk/>
          <pc:sldMk cId="173185563" sldId="294"/>
        </pc:sldMkLst>
        <pc:spChg chg="del">
          <ac:chgData name="Yasmin Lima" userId="0363c4e17e07ce6a" providerId="LiveId" clId="{61D45EDB-0083-4978-B9C0-B1EC41C24AA9}" dt="2025-06-03T13:06:49.379" v="12890" actId="478"/>
          <ac:spMkLst>
            <pc:docMk/>
            <pc:sldMk cId="173185563" sldId="294"/>
            <ac:spMk id="2" creationId="{1F6A0444-DA4D-2118-AFE7-9E0565C8EF17}"/>
          </ac:spMkLst>
        </pc:spChg>
        <pc:spChg chg="mod">
          <ac:chgData name="Yasmin Lima" userId="0363c4e17e07ce6a" providerId="LiveId" clId="{61D45EDB-0083-4978-B9C0-B1EC41C24AA9}" dt="2025-05-29T20:39:41.653" v="3239" actId="12789"/>
          <ac:spMkLst>
            <pc:docMk/>
            <pc:sldMk cId="173185563" sldId="294"/>
            <ac:spMk id="14" creationId="{468012C9-6C91-CFAB-1945-7D53297210DB}"/>
          </ac:spMkLst>
        </pc:spChg>
        <pc:picChg chg="mod">
          <ac:chgData name="Yasmin Lima" userId="0363c4e17e07ce6a" providerId="LiveId" clId="{61D45EDB-0083-4978-B9C0-B1EC41C24AA9}" dt="2025-05-29T20:39:11.327" v="3232" actId="34135"/>
          <ac:picMkLst>
            <pc:docMk/>
            <pc:sldMk cId="173185563" sldId="294"/>
            <ac:picMk id="20" creationId="{F5253806-DF4F-47CC-6E93-CB1244554EB7}"/>
          </ac:picMkLst>
        </pc:picChg>
      </pc:sldChg>
      <pc:sldChg chg="addSp delSp modSp add del mod ord setBg">
        <pc:chgData name="Yasmin Lima" userId="0363c4e17e07ce6a" providerId="LiveId" clId="{61D45EDB-0083-4978-B9C0-B1EC41C24AA9}" dt="2025-05-30T00:47:34.088" v="3488" actId="2696"/>
        <pc:sldMkLst>
          <pc:docMk/>
          <pc:sldMk cId="2896041753" sldId="295"/>
        </pc:sldMkLst>
      </pc:sldChg>
      <pc:sldChg chg="addSp delSp modSp add mod ord">
        <pc:chgData name="Yasmin Lima" userId="0363c4e17e07ce6a" providerId="LiveId" clId="{61D45EDB-0083-4978-B9C0-B1EC41C24AA9}" dt="2025-06-03T13:02:51.416" v="12822" actId="207"/>
        <pc:sldMkLst>
          <pc:docMk/>
          <pc:sldMk cId="244727852" sldId="296"/>
        </pc:sldMkLst>
        <pc:spChg chg="mod">
          <ac:chgData name="Yasmin Lima" userId="0363c4e17e07ce6a" providerId="LiveId" clId="{61D45EDB-0083-4978-B9C0-B1EC41C24AA9}" dt="2025-06-03T13:02:51.416" v="12822" actId="207"/>
          <ac:spMkLst>
            <pc:docMk/>
            <pc:sldMk cId="244727852" sldId="296"/>
            <ac:spMk id="2" creationId="{1706D0B6-86BD-4701-69FA-6071C799FAC2}"/>
          </ac:spMkLst>
        </pc:spChg>
        <pc:spChg chg="add mod">
          <ac:chgData name="Yasmin Lima" userId="0363c4e17e07ce6a" providerId="LiveId" clId="{61D45EDB-0083-4978-B9C0-B1EC41C24AA9}" dt="2025-06-03T12:38:27.605" v="12637" actId="20577"/>
          <ac:spMkLst>
            <pc:docMk/>
            <pc:sldMk cId="244727852" sldId="296"/>
            <ac:spMk id="6" creationId="{9EA8D743-4CAF-367F-B789-31FB3A8AF9E2}"/>
          </ac:spMkLst>
        </pc:spChg>
        <pc:picChg chg="add mod modCrop">
          <ac:chgData name="Yasmin Lima" userId="0363c4e17e07ce6a" providerId="LiveId" clId="{61D45EDB-0083-4978-B9C0-B1EC41C24AA9}" dt="2025-06-01T15:11:57.671" v="5938" actId="1038"/>
          <ac:picMkLst>
            <pc:docMk/>
            <pc:sldMk cId="244727852" sldId="296"/>
            <ac:picMk id="7" creationId="{36A42A16-0751-43A3-67E6-A4D05ABBBE9F}"/>
          </ac:picMkLst>
        </pc:picChg>
      </pc:sldChg>
      <pc:sldChg chg="addSp delSp modSp add del mod">
        <pc:chgData name="Yasmin Lima" userId="0363c4e17e07ce6a" providerId="LiveId" clId="{61D45EDB-0083-4978-B9C0-B1EC41C24AA9}" dt="2025-05-29T21:08:12.973" v="3461" actId="2696"/>
        <pc:sldMkLst>
          <pc:docMk/>
          <pc:sldMk cId="1833380626" sldId="296"/>
        </pc:sldMkLst>
      </pc:sldChg>
      <pc:sldChg chg="addSp modSp add del mod ord">
        <pc:chgData name="Yasmin Lima" userId="0363c4e17e07ce6a" providerId="LiveId" clId="{61D45EDB-0083-4978-B9C0-B1EC41C24AA9}" dt="2025-06-01T14:27:23.624" v="5338" actId="2696"/>
        <pc:sldMkLst>
          <pc:docMk/>
          <pc:sldMk cId="859140291" sldId="297"/>
        </pc:sldMkLst>
      </pc:sldChg>
      <pc:sldChg chg="delSp modSp add mod ord">
        <pc:chgData name="Yasmin Lima" userId="0363c4e17e07ce6a" providerId="LiveId" clId="{61D45EDB-0083-4978-B9C0-B1EC41C24AA9}" dt="2025-06-03T13:03:45.875" v="12830" actId="207"/>
        <pc:sldMkLst>
          <pc:docMk/>
          <pc:sldMk cId="0" sldId="298"/>
        </pc:sldMkLst>
        <pc:spChg chg="mod">
          <ac:chgData name="Yasmin Lima" userId="0363c4e17e07ce6a" providerId="LiveId" clId="{61D45EDB-0083-4978-B9C0-B1EC41C24AA9}" dt="2025-06-01T14:04:42.132" v="5049" actId="12788"/>
          <ac:spMkLst>
            <pc:docMk/>
            <pc:sldMk cId="0" sldId="298"/>
            <ac:spMk id="11" creationId="{00000000-0000-0000-0000-000000000000}"/>
          </ac:spMkLst>
        </pc:spChg>
        <pc:spChg chg="mod">
          <ac:chgData name="Yasmin Lima" userId="0363c4e17e07ce6a" providerId="LiveId" clId="{61D45EDB-0083-4978-B9C0-B1EC41C24AA9}" dt="2025-06-01T13:23:00.374" v="4990" actId="1076"/>
          <ac:spMkLst>
            <pc:docMk/>
            <pc:sldMk cId="0" sldId="298"/>
            <ac:spMk id="12" creationId="{00000000-0000-0000-0000-000000000000}"/>
          </ac:spMkLst>
        </pc:spChg>
        <pc:spChg chg="mod">
          <ac:chgData name="Yasmin Lima" userId="0363c4e17e07ce6a" providerId="LiveId" clId="{61D45EDB-0083-4978-B9C0-B1EC41C24AA9}" dt="2025-06-01T13:23:00.374" v="4990" actId="1076"/>
          <ac:spMkLst>
            <pc:docMk/>
            <pc:sldMk cId="0" sldId="298"/>
            <ac:spMk id="13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4:49.629" v="5050" actId="12788"/>
          <ac:spMkLst>
            <pc:docMk/>
            <pc:sldMk cId="0" sldId="298"/>
            <ac:spMk id="25" creationId="{00000000-0000-0000-0000-000000000000}"/>
          </ac:spMkLst>
        </pc:spChg>
        <pc:spChg chg="mod">
          <ac:chgData name="Yasmin Lima" userId="0363c4e17e07ce6a" providerId="LiveId" clId="{61D45EDB-0083-4978-B9C0-B1EC41C24AA9}" dt="2025-06-01T02:21:54.418" v="4961" actId="1076"/>
          <ac:spMkLst>
            <pc:docMk/>
            <pc:sldMk cId="0" sldId="298"/>
            <ac:spMk id="26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4:53.909" v="5051" actId="12788"/>
          <ac:spMkLst>
            <pc:docMk/>
            <pc:sldMk cId="0" sldId="298"/>
            <ac:spMk id="27" creationId="{00000000-0000-0000-0000-000000000000}"/>
          </ac:spMkLst>
        </pc:spChg>
        <pc:spChg chg="mod">
          <ac:chgData name="Yasmin Lima" userId="0363c4e17e07ce6a" providerId="LiveId" clId="{61D45EDB-0083-4978-B9C0-B1EC41C24AA9}" dt="2025-06-01T02:22:03.219" v="4963" actId="1076"/>
          <ac:spMkLst>
            <pc:docMk/>
            <pc:sldMk cId="0" sldId="298"/>
            <ac:spMk id="28" creationId="{00000000-0000-0000-0000-000000000000}"/>
          </ac:spMkLst>
        </pc:spChg>
        <pc:spChg chg="mod">
          <ac:chgData name="Yasmin Lima" userId="0363c4e17e07ce6a" providerId="LiveId" clId="{61D45EDB-0083-4978-B9C0-B1EC41C24AA9}" dt="2025-06-01T02:21:58.732" v="4962" actId="1076"/>
          <ac:spMkLst>
            <pc:docMk/>
            <pc:sldMk cId="0" sldId="298"/>
            <ac:spMk id="29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4:42.132" v="5049" actId="12788"/>
          <ac:spMkLst>
            <pc:docMk/>
            <pc:sldMk cId="0" sldId="298"/>
            <ac:spMk id="39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4:53.909" v="5051" actId="12788"/>
          <ac:spMkLst>
            <pc:docMk/>
            <pc:sldMk cId="0" sldId="298"/>
            <ac:spMk id="40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3:45.875" v="12830" actId="207"/>
          <ac:spMkLst>
            <pc:docMk/>
            <pc:sldMk cId="0" sldId="298"/>
            <ac:spMk id="42" creationId="{A9139FDC-E710-45DB-A0EE-D16F8968F0F4}"/>
          </ac:spMkLst>
        </pc:spChg>
        <pc:grpChg chg="del">
          <ac:chgData name="Yasmin Lima" userId="0363c4e17e07ce6a" providerId="LiveId" clId="{61D45EDB-0083-4978-B9C0-B1EC41C24AA9}" dt="2025-06-03T13:03:26.231" v="12827" actId="478"/>
          <ac:grpSpMkLst>
            <pc:docMk/>
            <pc:sldMk cId="0" sldId="298"/>
            <ac:grpSpMk id="2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04:16.132" v="5045" actId="1076"/>
          <ac:grpSpMkLst>
            <pc:docMk/>
            <pc:sldMk cId="0" sldId="298"/>
            <ac:grpSpMk id="5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04:49.629" v="5050" actId="12788"/>
          <ac:grpSpMkLst>
            <pc:docMk/>
            <pc:sldMk cId="0" sldId="298"/>
            <ac:grpSpMk id="7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04:42.132" v="5049" actId="12788"/>
          <ac:grpSpMkLst>
            <pc:docMk/>
            <pc:sldMk cId="0" sldId="298"/>
            <ac:grpSpMk id="9" creationId="{00000000-0000-0000-0000-000000000000}"/>
          </ac:grpSpMkLst>
        </pc:grpChg>
      </pc:sldChg>
      <pc:sldChg chg="delSp modSp add mod ord">
        <pc:chgData name="Yasmin Lima" userId="0363c4e17e07ce6a" providerId="LiveId" clId="{61D45EDB-0083-4978-B9C0-B1EC41C24AA9}" dt="2025-06-03T13:03:40.974" v="12829" actId="207"/>
        <pc:sldMkLst>
          <pc:docMk/>
          <pc:sldMk cId="0" sldId="299"/>
        </pc:sldMkLst>
        <pc:spChg chg="topLvl">
          <ac:chgData name="Yasmin Lima" userId="0363c4e17e07ce6a" providerId="LiveId" clId="{61D45EDB-0083-4978-B9C0-B1EC41C24AA9}" dt="2025-06-03T13:03:18.774" v="12826" actId="478"/>
          <ac:spMkLst>
            <pc:docMk/>
            <pc:sldMk cId="0" sldId="299"/>
            <ac:spMk id="3" creationId="{00000000-0000-0000-0000-000000000000}"/>
          </ac:spMkLst>
        </pc:spChg>
        <pc:spChg chg="del mod topLvl">
          <ac:chgData name="Yasmin Lima" userId="0363c4e17e07ce6a" providerId="LiveId" clId="{61D45EDB-0083-4978-B9C0-B1EC41C24AA9}" dt="2025-06-03T13:03:18.774" v="12826" actId="478"/>
          <ac:spMkLst>
            <pc:docMk/>
            <pc:sldMk cId="0" sldId="299"/>
            <ac:spMk id="4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5:05.870" v="5053" actId="12788"/>
          <ac:spMkLst>
            <pc:docMk/>
            <pc:sldMk cId="0" sldId="299"/>
            <ac:spMk id="11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5:02.522" v="5052" actId="12788"/>
          <ac:spMkLst>
            <pc:docMk/>
            <pc:sldMk cId="0" sldId="299"/>
            <ac:spMk id="25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5:02.522" v="5052" actId="12788"/>
          <ac:spMkLst>
            <pc:docMk/>
            <pc:sldMk cId="0" sldId="299"/>
            <ac:spMk id="26" creationId="{00000000-0000-0000-0000-000000000000}"/>
          </ac:spMkLst>
        </pc:spChg>
        <pc:spChg chg="mod">
          <ac:chgData name="Yasmin Lima" userId="0363c4e17e07ce6a" providerId="LiveId" clId="{61D45EDB-0083-4978-B9C0-B1EC41C24AA9}" dt="2025-06-01T02:22:25.648" v="4967" actId="1076"/>
          <ac:spMkLst>
            <pc:docMk/>
            <pc:sldMk cId="0" sldId="299"/>
            <ac:spMk id="27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5:11.097" v="5054" actId="12788"/>
          <ac:spMkLst>
            <pc:docMk/>
            <pc:sldMk cId="0" sldId="299"/>
            <ac:spMk id="28" creationId="{00000000-0000-0000-0000-000000000000}"/>
          </ac:spMkLst>
        </pc:spChg>
        <pc:spChg chg="mod">
          <ac:chgData name="Yasmin Lima" userId="0363c4e17e07ce6a" providerId="LiveId" clId="{61D45EDB-0083-4978-B9C0-B1EC41C24AA9}" dt="2025-06-01T02:22:33.097" v="4969" actId="1076"/>
          <ac:spMkLst>
            <pc:docMk/>
            <pc:sldMk cId="0" sldId="299"/>
            <ac:spMk id="29" creationId="{00000000-0000-0000-0000-000000000000}"/>
          </ac:spMkLst>
        </pc:spChg>
        <pc:spChg chg="mod">
          <ac:chgData name="Yasmin Lima" userId="0363c4e17e07ce6a" providerId="LiveId" clId="{61D45EDB-0083-4978-B9C0-B1EC41C24AA9}" dt="2025-06-01T02:22:29.793" v="4968" actId="1076"/>
          <ac:spMkLst>
            <pc:docMk/>
            <pc:sldMk cId="0" sldId="299"/>
            <ac:spMk id="30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5:05.870" v="5053" actId="12788"/>
          <ac:spMkLst>
            <pc:docMk/>
            <pc:sldMk cId="0" sldId="299"/>
            <ac:spMk id="31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5:11.097" v="5054" actId="12788"/>
          <ac:spMkLst>
            <pc:docMk/>
            <pc:sldMk cId="0" sldId="299"/>
            <ac:spMk id="32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3:40.974" v="12829" actId="207"/>
          <ac:spMkLst>
            <pc:docMk/>
            <pc:sldMk cId="0" sldId="299"/>
            <ac:spMk id="42" creationId="{217C1782-E7DE-42DA-BA7E-6F0BB31688FD}"/>
          </ac:spMkLst>
        </pc:spChg>
        <pc:grpChg chg="del">
          <ac:chgData name="Yasmin Lima" userId="0363c4e17e07ce6a" providerId="LiveId" clId="{61D45EDB-0083-4978-B9C0-B1EC41C24AA9}" dt="2025-06-03T13:03:18.774" v="12826" actId="478"/>
          <ac:grpSpMkLst>
            <pc:docMk/>
            <pc:sldMk cId="0" sldId="299"/>
            <ac:grpSpMk id="2" creationId="{00000000-0000-0000-0000-000000000000}"/>
          </ac:grpSpMkLst>
        </pc:grpChg>
      </pc:sldChg>
      <pc:sldChg chg="delSp modSp add mod ord">
        <pc:chgData name="Yasmin Lima" userId="0363c4e17e07ce6a" providerId="LiveId" clId="{61D45EDB-0083-4978-B9C0-B1EC41C24AA9}" dt="2025-06-03T13:03:50.618" v="12831" actId="207"/>
        <pc:sldMkLst>
          <pc:docMk/>
          <pc:sldMk cId="0" sldId="300"/>
        </pc:sldMkLst>
        <pc:spChg chg="mod">
          <ac:chgData name="Yasmin Lima" userId="0363c4e17e07ce6a" providerId="LiveId" clId="{61D45EDB-0083-4978-B9C0-B1EC41C24AA9}" dt="2025-06-01T14:05:31.255" v="5056" actId="12788"/>
          <ac:spMkLst>
            <pc:docMk/>
            <pc:sldMk cId="0" sldId="300"/>
            <ac:spMk id="9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5:17.817" v="5055" actId="12788"/>
          <ac:spMkLst>
            <pc:docMk/>
            <pc:sldMk cId="0" sldId="300"/>
            <ac:spMk id="18" creationId="{00000000-0000-0000-0000-000000000000}"/>
          </ac:spMkLst>
        </pc:spChg>
        <pc:spChg chg="mod">
          <ac:chgData name="Yasmin Lima" userId="0363c4e17e07ce6a" providerId="LiveId" clId="{61D45EDB-0083-4978-B9C0-B1EC41C24AA9}" dt="2025-06-01T02:22:55.087" v="4973" actId="1076"/>
          <ac:spMkLst>
            <pc:docMk/>
            <pc:sldMk cId="0" sldId="300"/>
            <ac:spMk id="19" creationId="{00000000-0000-0000-0000-000000000000}"/>
          </ac:spMkLst>
        </pc:spChg>
        <pc:spChg chg="mod">
          <ac:chgData name="Yasmin Lima" userId="0363c4e17e07ce6a" providerId="LiveId" clId="{61D45EDB-0083-4978-B9C0-B1EC41C24AA9}" dt="2025-06-01T02:23:04.934" v="4976" actId="1076"/>
          <ac:spMkLst>
            <pc:docMk/>
            <pc:sldMk cId="0" sldId="300"/>
            <ac:spMk id="20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5:17.817" v="5055" actId="12788"/>
          <ac:spMkLst>
            <pc:docMk/>
            <pc:sldMk cId="0" sldId="300"/>
            <ac:spMk id="29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05:31.255" v="5056" actId="12788"/>
          <ac:spMkLst>
            <pc:docMk/>
            <pc:sldMk cId="0" sldId="300"/>
            <ac:spMk id="30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3:50.618" v="12831" actId="207"/>
          <ac:spMkLst>
            <pc:docMk/>
            <pc:sldMk cId="0" sldId="300"/>
            <ac:spMk id="32" creationId="{082D5091-D477-E4D7-5189-9DE8A8F22F8A}"/>
          </ac:spMkLst>
        </pc:spChg>
        <pc:grpChg chg="del">
          <ac:chgData name="Yasmin Lima" userId="0363c4e17e07ce6a" providerId="LiveId" clId="{61D45EDB-0083-4978-B9C0-B1EC41C24AA9}" dt="2025-06-03T13:03:32.884" v="12828" actId="478"/>
          <ac:grpSpMkLst>
            <pc:docMk/>
            <pc:sldMk cId="0" sldId="300"/>
            <ac:grpSpMk id="2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02:22:58.857" v="4975" actId="1076"/>
          <ac:grpSpMkLst>
            <pc:docMk/>
            <pc:sldMk cId="0" sldId="300"/>
            <ac:grpSpMk id="15" creationId="{00000000-0000-0000-0000-000000000000}"/>
          </ac:grpSpMkLst>
        </pc:grpChg>
      </pc:sldChg>
      <pc:sldChg chg="addSp modSp add mod">
        <pc:chgData name="Yasmin Lima" userId="0363c4e17e07ce6a" providerId="LiveId" clId="{61D45EDB-0083-4978-B9C0-B1EC41C24AA9}" dt="2025-06-03T13:04:05.789" v="12836" actId="207"/>
        <pc:sldMkLst>
          <pc:docMk/>
          <pc:sldMk cId="0" sldId="301"/>
        </pc:sldMkLst>
        <pc:spChg chg="mod">
          <ac:chgData name="Yasmin Lima" userId="0363c4e17e07ce6a" providerId="LiveId" clId="{61D45EDB-0083-4978-B9C0-B1EC41C24AA9}" dt="2025-06-03T13:04:00.923" v="12834" actId="1076"/>
          <ac:spMkLst>
            <pc:docMk/>
            <pc:sldMk cId="0" sldId="301"/>
            <ac:spMk id="3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4:02.328" v="12835" actId="20577"/>
          <ac:spMkLst>
            <pc:docMk/>
            <pc:sldMk cId="0" sldId="301"/>
            <ac:spMk id="4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10:43.496" v="5138" actId="1076"/>
          <ac:spMkLst>
            <pc:docMk/>
            <pc:sldMk cId="0" sldId="301"/>
            <ac:spMk id="31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7:37.832" v="12786" actId="207"/>
          <ac:spMkLst>
            <pc:docMk/>
            <pc:sldMk cId="0" sldId="301"/>
            <ac:spMk id="32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5:48.421" v="5323" actId="164"/>
          <ac:spMkLst>
            <pc:docMk/>
            <pc:sldMk cId="0" sldId="301"/>
            <ac:spMk id="33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7:40.407" v="12787" actId="207"/>
          <ac:spMkLst>
            <pc:docMk/>
            <pc:sldMk cId="0" sldId="301"/>
            <ac:spMk id="35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5:50.860" v="5324" actId="164"/>
          <ac:spMkLst>
            <pc:docMk/>
            <pc:sldMk cId="0" sldId="301"/>
            <ac:spMk id="36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7:35.135" v="12785" actId="207"/>
          <ac:spMkLst>
            <pc:docMk/>
            <pc:sldMk cId="0" sldId="301"/>
            <ac:spMk id="37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5:54.645" v="5325" actId="164"/>
          <ac:spMkLst>
            <pc:docMk/>
            <pc:sldMk cId="0" sldId="301"/>
            <ac:spMk id="38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6:39.331" v="12784" actId="207"/>
          <ac:spMkLst>
            <pc:docMk/>
            <pc:sldMk cId="0" sldId="301"/>
            <ac:spMk id="39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5:58.606" v="5326" actId="164"/>
          <ac:spMkLst>
            <pc:docMk/>
            <pc:sldMk cId="0" sldId="301"/>
            <ac:spMk id="40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4:05.789" v="12836" actId="207"/>
          <ac:spMkLst>
            <pc:docMk/>
            <pc:sldMk cId="0" sldId="301"/>
            <ac:spMk id="46" creationId="{6F21E9EF-B522-CD42-F3AB-A055C1CF6DA4}"/>
          </ac:spMkLst>
        </pc:spChg>
        <pc:grpChg chg="mod">
          <ac:chgData name="Yasmin Lima" userId="0363c4e17e07ce6a" providerId="LiveId" clId="{61D45EDB-0083-4978-B9C0-B1EC41C24AA9}" dt="2025-06-01T14:26:01.844" v="5327" actId="12789"/>
          <ac:grpSpMkLst>
            <pc:docMk/>
            <pc:sldMk cId="0" sldId="301"/>
            <ac:grpSpMk id="11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6:04.712" v="5328" actId="12789"/>
          <ac:grpSpMkLst>
            <pc:docMk/>
            <pc:sldMk cId="0" sldId="301"/>
            <ac:grpSpMk id="17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6:07.829" v="5329" actId="12789"/>
          <ac:grpSpMkLst>
            <pc:docMk/>
            <pc:sldMk cId="0" sldId="301"/>
            <ac:grpSpMk id="21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6:12.710" v="5330" actId="12789"/>
          <ac:grpSpMkLst>
            <pc:docMk/>
            <pc:sldMk cId="0" sldId="301"/>
            <ac:grpSpMk id="25" creationId="{00000000-0000-0000-0000-000000000000}"/>
          </ac:grpSpMkLst>
        </pc:grpChg>
        <pc:grpChg chg="add mod">
          <ac:chgData name="Yasmin Lima" userId="0363c4e17e07ce6a" providerId="LiveId" clId="{61D45EDB-0083-4978-B9C0-B1EC41C24AA9}" dt="2025-06-01T14:56:26.040" v="5706" actId="14100"/>
          <ac:grpSpMkLst>
            <pc:docMk/>
            <pc:sldMk cId="0" sldId="301"/>
            <ac:grpSpMk id="42" creationId="{21E86861-C38C-B3AE-F49A-4B0D16EEAB47}"/>
          </ac:grpSpMkLst>
        </pc:grpChg>
        <pc:grpChg chg="add mod">
          <ac:chgData name="Yasmin Lima" userId="0363c4e17e07ce6a" providerId="LiveId" clId="{61D45EDB-0083-4978-B9C0-B1EC41C24AA9}" dt="2025-06-01T14:26:04.712" v="5328" actId="12789"/>
          <ac:grpSpMkLst>
            <pc:docMk/>
            <pc:sldMk cId="0" sldId="301"/>
            <ac:grpSpMk id="43" creationId="{5731F9CA-7F75-DACE-8739-16BF00DA3D17}"/>
          </ac:grpSpMkLst>
        </pc:grpChg>
        <pc:grpChg chg="add mod">
          <ac:chgData name="Yasmin Lima" userId="0363c4e17e07ce6a" providerId="LiveId" clId="{61D45EDB-0083-4978-B9C0-B1EC41C24AA9}" dt="2025-06-01T14:26:07.829" v="5329" actId="12789"/>
          <ac:grpSpMkLst>
            <pc:docMk/>
            <pc:sldMk cId="0" sldId="301"/>
            <ac:grpSpMk id="44" creationId="{4B803C05-4258-6555-108F-92C89FF65EFB}"/>
          </ac:grpSpMkLst>
        </pc:grpChg>
        <pc:grpChg chg="add mod">
          <ac:chgData name="Yasmin Lima" userId="0363c4e17e07ce6a" providerId="LiveId" clId="{61D45EDB-0083-4978-B9C0-B1EC41C24AA9}" dt="2025-06-01T14:26:12.710" v="5330" actId="12789"/>
          <ac:grpSpMkLst>
            <pc:docMk/>
            <pc:sldMk cId="0" sldId="301"/>
            <ac:grpSpMk id="45" creationId="{369EEAB3-38C8-F462-91C1-8E8577545DE3}"/>
          </ac:grpSpMkLst>
        </pc:grpChg>
      </pc:sldChg>
      <pc:sldChg chg="addSp delSp modSp add mod">
        <pc:chgData name="Yasmin Lima" userId="0363c4e17e07ce6a" providerId="LiveId" clId="{61D45EDB-0083-4978-B9C0-B1EC41C24AA9}" dt="2025-06-03T13:04:11.119" v="12838" actId="207"/>
        <pc:sldMkLst>
          <pc:docMk/>
          <pc:sldMk cId="0" sldId="302"/>
        </pc:sldMkLst>
        <pc:spChg chg="mod">
          <ac:chgData name="Yasmin Lima" userId="0363c4e17e07ce6a" providerId="LiveId" clId="{61D45EDB-0083-4978-B9C0-B1EC41C24AA9}" dt="2025-06-03T13:04:08.254" v="12837" actId="20577"/>
          <ac:spMkLst>
            <pc:docMk/>
            <pc:sldMk cId="0" sldId="302"/>
            <ac:spMk id="4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7:49.612" v="12788" actId="207"/>
          <ac:spMkLst>
            <pc:docMk/>
            <pc:sldMk cId="0" sldId="302"/>
            <ac:spMk id="31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5:22.370" v="5315" actId="164"/>
          <ac:spMkLst>
            <pc:docMk/>
            <pc:sldMk cId="0" sldId="302"/>
            <ac:spMk id="32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7:52.427" v="12789" actId="207"/>
          <ac:spMkLst>
            <pc:docMk/>
            <pc:sldMk cId="0" sldId="302"/>
            <ac:spMk id="34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5:24.748" v="5316" actId="164"/>
          <ac:spMkLst>
            <pc:docMk/>
            <pc:sldMk cId="0" sldId="302"/>
            <ac:spMk id="35" creationId="{00000000-0000-0000-0000-000000000000}"/>
          </ac:spMkLst>
        </pc:spChg>
        <pc:spChg chg="mod topLvl">
          <ac:chgData name="Yasmin Lima" userId="0363c4e17e07ce6a" providerId="LiveId" clId="{61D45EDB-0083-4978-B9C0-B1EC41C24AA9}" dt="2025-06-03T12:57:55.694" v="12790" actId="207"/>
          <ac:spMkLst>
            <pc:docMk/>
            <pc:sldMk cId="0" sldId="302"/>
            <ac:spMk id="36" creationId="{00000000-0000-0000-0000-000000000000}"/>
          </ac:spMkLst>
        </pc:spChg>
        <pc:spChg chg="mod topLvl">
          <ac:chgData name="Yasmin Lima" userId="0363c4e17e07ce6a" providerId="LiveId" clId="{61D45EDB-0083-4978-B9C0-B1EC41C24AA9}" dt="2025-06-01T14:26:52.265" v="5334" actId="165"/>
          <ac:spMkLst>
            <pc:docMk/>
            <pc:sldMk cId="0" sldId="302"/>
            <ac:spMk id="37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7:58.329" v="12791" actId="207"/>
          <ac:spMkLst>
            <pc:docMk/>
            <pc:sldMk cId="0" sldId="302"/>
            <ac:spMk id="38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5:28.703" v="5318" actId="164"/>
          <ac:spMkLst>
            <pc:docMk/>
            <pc:sldMk cId="0" sldId="302"/>
            <ac:spMk id="39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4:11.119" v="12838" actId="207"/>
          <ac:spMkLst>
            <pc:docMk/>
            <pc:sldMk cId="0" sldId="302"/>
            <ac:spMk id="46" creationId="{42D36E35-A25F-1A98-AAEE-AB47D371A84B}"/>
          </ac:spMkLst>
        </pc:spChg>
        <pc:grpChg chg="mod">
          <ac:chgData name="Yasmin Lima" userId="0363c4e17e07ce6a" providerId="LiveId" clId="{61D45EDB-0083-4978-B9C0-B1EC41C24AA9}" dt="2025-06-01T14:25:31.921" v="5319" actId="12789"/>
          <ac:grpSpMkLst>
            <pc:docMk/>
            <pc:sldMk cId="0" sldId="302"/>
            <ac:grpSpMk id="11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5:35.200" v="5320" actId="12789"/>
          <ac:grpSpMkLst>
            <pc:docMk/>
            <pc:sldMk cId="0" sldId="302"/>
            <ac:grpSpMk id="16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5:39.030" v="5321" actId="12789"/>
          <ac:grpSpMkLst>
            <pc:docMk/>
            <pc:sldMk cId="0" sldId="302"/>
            <ac:grpSpMk id="20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5:41.937" v="5322" actId="12789"/>
          <ac:grpSpMkLst>
            <pc:docMk/>
            <pc:sldMk cId="0" sldId="302"/>
            <ac:grpSpMk id="24" creationId="{00000000-0000-0000-0000-000000000000}"/>
          </ac:grpSpMkLst>
        </pc:grpChg>
        <pc:grpChg chg="add mod">
          <ac:chgData name="Yasmin Lima" userId="0363c4e17e07ce6a" providerId="LiveId" clId="{61D45EDB-0083-4978-B9C0-B1EC41C24AA9}" dt="2025-06-01T14:25:31.921" v="5319" actId="12789"/>
          <ac:grpSpMkLst>
            <pc:docMk/>
            <pc:sldMk cId="0" sldId="302"/>
            <ac:grpSpMk id="42" creationId="{DD108BFF-B2AF-0A56-185D-FFA13C22858E}"/>
          </ac:grpSpMkLst>
        </pc:grpChg>
        <pc:grpChg chg="add mod">
          <ac:chgData name="Yasmin Lima" userId="0363c4e17e07ce6a" providerId="LiveId" clId="{61D45EDB-0083-4978-B9C0-B1EC41C24AA9}" dt="2025-06-01T14:25:35.200" v="5320" actId="12789"/>
          <ac:grpSpMkLst>
            <pc:docMk/>
            <pc:sldMk cId="0" sldId="302"/>
            <ac:grpSpMk id="43" creationId="{ACBA2FF9-5632-0399-78A7-41C46FD4105F}"/>
          </ac:grpSpMkLst>
        </pc:grpChg>
        <pc:grpChg chg="add del mod">
          <ac:chgData name="Yasmin Lima" userId="0363c4e17e07ce6a" providerId="LiveId" clId="{61D45EDB-0083-4978-B9C0-B1EC41C24AA9}" dt="2025-06-01T14:26:52.265" v="5334" actId="165"/>
          <ac:grpSpMkLst>
            <pc:docMk/>
            <pc:sldMk cId="0" sldId="302"/>
            <ac:grpSpMk id="44" creationId="{D96800ED-9270-F3C9-7D78-AA976F0F4554}"/>
          </ac:grpSpMkLst>
        </pc:grpChg>
        <pc:grpChg chg="add mod">
          <ac:chgData name="Yasmin Lima" userId="0363c4e17e07ce6a" providerId="LiveId" clId="{61D45EDB-0083-4978-B9C0-B1EC41C24AA9}" dt="2025-06-01T14:25:41.937" v="5322" actId="12789"/>
          <ac:grpSpMkLst>
            <pc:docMk/>
            <pc:sldMk cId="0" sldId="302"/>
            <ac:grpSpMk id="45" creationId="{C97C1220-A430-C907-B317-38224F2B4E2B}"/>
          </ac:grpSpMkLst>
        </pc:grpChg>
      </pc:sldChg>
      <pc:sldChg chg="addSp modSp add mod">
        <pc:chgData name="Yasmin Lima" userId="0363c4e17e07ce6a" providerId="LiveId" clId="{61D45EDB-0083-4978-B9C0-B1EC41C24AA9}" dt="2025-06-03T13:04:17.084" v="12840" actId="20577"/>
        <pc:sldMkLst>
          <pc:docMk/>
          <pc:sldMk cId="0" sldId="303"/>
        </pc:sldMkLst>
        <pc:spChg chg="mod">
          <ac:chgData name="Yasmin Lima" userId="0363c4e17e07ce6a" providerId="LiveId" clId="{61D45EDB-0083-4978-B9C0-B1EC41C24AA9}" dt="2025-06-03T13:04:17.084" v="12840" actId="20577"/>
          <ac:spMkLst>
            <pc:docMk/>
            <pc:sldMk cId="0" sldId="303"/>
            <ac:spMk id="4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8:03.879" v="12792" actId="207"/>
          <ac:spMkLst>
            <pc:docMk/>
            <pc:sldMk cId="0" sldId="303"/>
            <ac:spMk id="32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4:42.521" v="5305" actId="164"/>
          <ac:spMkLst>
            <pc:docMk/>
            <pc:sldMk cId="0" sldId="303"/>
            <ac:spMk id="33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8:07.582" v="12793" actId="207"/>
          <ac:spMkLst>
            <pc:docMk/>
            <pc:sldMk cId="0" sldId="303"/>
            <ac:spMk id="35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4:46.064" v="5306" actId="164"/>
          <ac:spMkLst>
            <pc:docMk/>
            <pc:sldMk cId="0" sldId="303"/>
            <ac:spMk id="36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8:10.757" v="12794" actId="207"/>
          <ac:spMkLst>
            <pc:docMk/>
            <pc:sldMk cId="0" sldId="303"/>
            <ac:spMk id="37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4:50.271" v="5309" actId="164"/>
          <ac:spMkLst>
            <pc:docMk/>
            <pc:sldMk cId="0" sldId="303"/>
            <ac:spMk id="38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8:13.273" v="12795" actId="207"/>
          <ac:spMkLst>
            <pc:docMk/>
            <pc:sldMk cId="0" sldId="303"/>
            <ac:spMk id="39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4:53.558" v="5310" actId="164"/>
          <ac:spMkLst>
            <pc:docMk/>
            <pc:sldMk cId="0" sldId="303"/>
            <ac:spMk id="40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4:15.214" v="12839" actId="207"/>
          <ac:spMkLst>
            <pc:docMk/>
            <pc:sldMk cId="0" sldId="303"/>
            <ac:spMk id="46" creationId="{2E79729B-EBEC-9B44-E4DC-60A8F109D1CE}"/>
          </ac:spMkLst>
        </pc:spChg>
        <pc:grpChg chg="mod">
          <ac:chgData name="Yasmin Lima" userId="0363c4e17e07ce6a" providerId="LiveId" clId="{61D45EDB-0083-4978-B9C0-B1EC41C24AA9}" dt="2025-06-01T14:24:58.653" v="5311" actId="12789"/>
          <ac:grpSpMkLst>
            <pc:docMk/>
            <pc:sldMk cId="0" sldId="303"/>
            <ac:grpSpMk id="11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5:02.221" v="5312" actId="12789"/>
          <ac:grpSpMkLst>
            <pc:docMk/>
            <pc:sldMk cId="0" sldId="303"/>
            <ac:grpSpMk id="16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5:05.810" v="5313" actId="12789"/>
          <ac:grpSpMkLst>
            <pc:docMk/>
            <pc:sldMk cId="0" sldId="303"/>
            <ac:grpSpMk id="20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5:09.048" v="5314" actId="12789"/>
          <ac:grpSpMkLst>
            <pc:docMk/>
            <pc:sldMk cId="0" sldId="303"/>
            <ac:grpSpMk id="24" creationId="{00000000-0000-0000-0000-000000000000}"/>
          </ac:grpSpMkLst>
        </pc:grpChg>
        <pc:grpChg chg="add mod">
          <ac:chgData name="Yasmin Lima" userId="0363c4e17e07ce6a" providerId="LiveId" clId="{61D45EDB-0083-4978-B9C0-B1EC41C24AA9}" dt="2025-06-01T14:24:58.653" v="5311" actId="12789"/>
          <ac:grpSpMkLst>
            <pc:docMk/>
            <pc:sldMk cId="0" sldId="303"/>
            <ac:grpSpMk id="41" creationId="{5E3849B5-A9DC-6B6E-576C-096BF797AAA1}"/>
          </ac:grpSpMkLst>
        </pc:grpChg>
        <pc:grpChg chg="add mod">
          <ac:chgData name="Yasmin Lima" userId="0363c4e17e07ce6a" providerId="LiveId" clId="{61D45EDB-0083-4978-B9C0-B1EC41C24AA9}" dt="2025-06-01T14:25:02.221" v="5312" actId="12789"/>
          <ac:grpSpMkLst>
            <pc:docMk/>
            <pc:sldMk cId="0" sldId="303"/>
            <ac:grpSpMk id="43" creationId="{AF3097FD-5070-2CBE-3127-89F857D051CA}"/>
          </ac:grpSpMkLst>
        </pc:grpChg>
        <pc:grpChg chg="add mod">
          <ac:chgData name="Yasmin Lima" userId="0363c4e17e07ce6a" providerId="LiveId" clId="{61D45EDB-0083-4978-B9C0-B1EC41C24AA9}" dt="2025-06-01T14:25:05.810" v="5313" actId="12789"/>
          <ac:grpSpMkLst>
            <pc:docMk/>
            <pc:sldMk cId="0" sldId="303"/>
            <ac:grpSpMk id="44" creationId="{77639B08-93B3-8A27-DF04-EF3C9A6F59B4}"/>
          </ac:grpSpMkLst>
        </pc:grpChg>
        <pc:grpChg chg="add mod">
          <ac:chgData name="Yasmin Lima" userId="0363c4e17e07ce6a" providerId="LiveId" clId="{61D45EDB-0083-4978-B9C0-B1EC41C24AA9}" dt="2025-06-01T14:25:09.048" v="5314" actId="12789"/>
          <ac:grpSpMkLst>
            <pc:docMk/>
            <pc:sldMk cId="0" sldId="303"/>
            <ac:grpSpMk id="45" creationId="{F4D15D3D-AF26-9F0C-6E6D-0C92A4425935}"/>
          </ac:grpSpMkLst>
        </pc:grpChg>
      </pc:sldChg>
      <pc:sldChg chg="addSp modSp add mod">
        <pc:chgData name="Yasmin Lima" userId="0363c4e17e07ce6a" providerId="LiveId" clId="{61D45EDB-0083-4978-B9C0-B1EC41C24AA9}" dt="2025-06-03T13:04:23.188" v="12842" actId="207"/>
        <pc:sldMkLst>
          <pc:docMk/>
          <pc:sldMk cId="0" sldId="304"/>
        </pc:sldMkLst>
        <pc:spChg chg="mod">
          <ac:chgData name="Yasmin Lima" userId="0363c4e17e07ce6a" providerId="LiveId" clId="{61D45EDB-0083-4978-B9C0-B1EC41C24AA9}" dt="2025-06-03T13:04:20.770" v="12841" actId="20577"/>
          <ac:spMkLst>
            <pc:docMk/>
            <pc:sldMk cId="0" sldId="304"/>
            <ac:spMk id="4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8:17.671" v="12796" actId="207"/>
          <ac:spMkLst>
            <pc:docMk/>
            <pc:sldMk cId="0" sldId="304"/>
            <ac:spMk id="32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3:02.274" v="5257" actId="164"/>
          <ac:spMkLst>
            <pc:docMk/>
            <pc:sldMk cId="0" sldId="304"/>
            <ac:spMk id="33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8:20.028" v="12797" actId="207"/>
          <ac:spMkLst>
            <pc:docMk/>
            <pc:sldMk cId="0" sldId="304"/>
            <ac:spMk id="35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7:09.020" v="5335" actId="14100"/>
          <ac:spMkLst>
            <pc:docMk/>
            <pc:sldMk cId="0" sldId="304"/>
            <ac:spMk id="36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8:22.804" v="12798" actId="207"/>
          <ac:spMkLst>
            <pc:docMk/>
            <pc:sldMk cId="0" sldId="304"/>
            <ac:spMk id="37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4:07.074" v="5299" actId="164"/>
          <ac:spMkLst>
            <pc:docMk/>
            <pc:sldMk cId="0" sldId="304"/>
            <ac:spMk id="38" creationId="{00000000-0000-0000-0000-000000000000}"/>
          </ac:spMkLst>
        </pc:spChg>
        <pc:spChg chg="mod">
          <ac:chgData name="Yasmin Lima" userId="0363c4e17e07ce6a" providerId="LiveId" clId="{61D45EDB-0083-4978-B9C0-B1EC41C24AA9}" dt="2025-06-03T12:58:25.449" v="12799" actId="207"/>
          <ac:spMkLst>
            <pc:docMk/>
            <pc:sldMk cId="0" sldId="304"/>
            <ac:spMk id="39" creationId="{00000000-0000-0000-0000-000000000000}"/>
          </ac:spMkLst>
        </pc:spChg>
        <pc:spChg chg="mod">
          <ac:chgData name="Yasmin Lima" userId="0363c4e17e07ce6a" providerId="LiveId" clId="{61D45EDB-0083-4978-B9C0-B1EC41C24AA9}" dt="2025-06-01T14:24:27.069" v="5301" actId="164"/>
          <ac:spMkLst>
            <pc:docMk/>
            <pc:sldMk cId="0" sldId="304"/>
            <ac:spMk id="40" creationId="{00000000-0000-0000-0000-000000000000}"/>
          </ac:spMkLst>
        </pc:spChg>
        <pc:spChg chg="mod">
          <ac:chgData name="Yasmin Lima" userId="0363c4e17e07ce6a" providerId="LiveId" clId="{61D45EDB-0083-4978-B9C0-B1EC41C24AA9}" dt="2025-06-03T13:04:23.188" v="12842" actId="207"/>
          <ac:spMkLst>
            <pc:docMk/>
            <pc:sldMk cId="0" sldId="304"/>
            <ac:spMk id="46" creationId="{3537A7FF-EFE1-ECC8-F215-D535E3473A1D}"/>
          </ac:spMkLst>
        </pc:spChg>
        <pc:grpChg chg="mod">
          <ac:chgData name="Yasmin Lima" userId="0363c4e17e07ce6a" providerId="LiveId" clId="{61D45EDB-0083-4978-B9C0-B1EC41C24AA9}" dt="2025-06-01T14:23:12.174" v="5260" actId="12789"/>
          <ac:grpSpMkLst>
            <pc:docMk/>
            <pc:sldMk cId="0" sldId="304"/>
            <ac:grpSpMk id="11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7:14.127" v="5336" actId="12789"/>
          <ac:grpSpMkLst>
            <pc:docMk/>
            <pc:sldMk cId="0" sldId="304"/>
            <ac:grpSpMk id="16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4:10.070" v="5300" actId="12789"/>
          <ac:grpSpMkLst>
            <pc:docMk/>
            <pc:sldMk cId="0" sldId="304"/>
            <ac:grpSpMk id="20" creationId="{00000000-0000-0000-0000-000000000000}"/>
          </ac:grpSpMkLst>
        </pc:grpChg>
        <pc:grpChg chg="mod">
          <ac:chgData name="Yasmin Lima" userId="0363c4e17e07ce6a" providerId="LiveId" clId="{61D45EDB-0083-4978-B9C0-B1EC41C24AA9}" dt="2025-06-01T14:24:31.089" v="5302" actId="12789"/>
          <ac:grpSpMkLst>
            <pc:docMk/>
            <pc:sldMk cId="0" sldId="304"/>
            <ac:grpSpMk id="24" creationId="{00000000-0000-0000-0000-000000000000}"/>
          </ac:grpSpMkLst>
        </pc:grpChg>
        <pc:grpChg chg="add mod">
          <ac:chgData name="Yasmin Lima" userId="0363c4e17e07ce6a" providerId="LiveId" clId="{61D45EDB-0083-4978-B9C0-B1EC41C24AA9}" dt="2025-06-01T14:23:12.174" v="5260" actId="12789"/>
          <ac:grpSpMkLst>
            <pc:docMk/>
            <pc:sldMk cId="0" sldId="304"/>
            <ac:grpSpMk id="41" creationId="{1BA89C83-031B-FD90-F0DA-603F9A8AF5ED}"/>
          </ac:grpSpMkLst>
        </pc:grpChg>
        <pc:grpChg chg="add mod">
          <ac:chgData name="Yasmin Lima" userId="0363c4e17e07ce6a" providerId="LiveId" clId="{61D45EDB-0083-4978-B9C0-B1EC41C24AA9}" dt="2025-06-01T14:27:19.817" v="5337" actId="1076"/>
          <ac:grpSpMkLst>
            <pc:docMk/>
            <pc:sldMk cId="0" sldId="304"/>
            <ac:grpSpMk id="42" creationId="{276D21F2-B43A-E032-B238-52C692684678}"/>
          </ac:grpSpMkLst>
        </pc:grpChg>
        <pc:grpChg chg="add mod">
          <ac:chgData name="Yasmin Lima" userId="0363c4e17e07ce6a" providerId="LiveId" clId="{61D45EDB-0083-4978-B9C0-B1EC41C24AA9}" dt="2025-06-01T14:24:10.070" v="5300" actId="12789"/>
          <ac:grpSpMkLst>
            <pc:docMk/>
            <pc:sldMk cId="0" sldId="304"/>
            <ac:grpSpMk id="43" creationId="{376BB478-2F34-DD75-47D9-8E5A12229DAC}"/>
          </ac:grpSpMkLst>
        </pc:grpChg>
        <pc:grpChg chg="add mod">
          <ac:chgData name="Yasmin Lima" userId="0363c4e17e07ce6a" providerId="LiveId" clId="{61D45EDB-0083-4978-B9C0-B1EC41C24AA9}" dt="2025-06-01T14:24:31.089" v="5302" actId="12789"/>
          <ac:grpSpMkLst>
            <pc:docMk/>
            <pc:sldMk cId="0" sldId="304"/>
            <ac:grpSpMk id="44" creationId="{8544EB50-75BB-FD85-8F0A-E5CCCB468F0C}"/>
          </ac:grpSpMkLst>
        </pc:grpChg>
      </pc:sldChg>
      <pc:sldChg chg="addSp delSp modSp add mod ord">
        <pc:chgData name="Yasmin Lima" userId="0363c4e17e07ce6a" providerId="LiveId" clId="{61D45EDB-0083-4978-B9C0-B1EC41C24AA9}" dt="2025-06-03T13:04:26.155" v="12843" actId="207"/>
        <pc:sldMkLst>
          <pc:docMk/>
          <pc:sldMk cId="1800957827" sldId="305"/>
        </pc:sldMkLst>
        <pc:spChg chg="mod">
          <ac:chgData name="Yasmin Lima" userId="0363c4e17e07ce6a" providerId="LiveId" clId="{61D45EDB-0083-4978-B9C0-B1EC41C24AA9}" dt="2025-06-01T16:50:04.073" v="6411" actId="207"/>
          <ac:spMkLst>
            <pc:docMk/>
            <pc:sldMk cId="1800957827" sldId="305"/>
            <ac:spMk id="2" creationId="{C95E57E8-B871-48BE-A9F4-2B0648912C65}"/>
          </ac:spMkLst>
        </pc:spChg>
        <pc:spChg chg="mod">
          <ac:chgData name="Yasmin Lima" userId="0363c4e17e07ce6a" providerId="LiveId" clId="{61D45EDB-0083-4978-B9C0-B1EC41C24AA9}" dt="2025-06-03T13:04:26.155" v="12843" actId="207"/>
          <ac:spMkLst>
            <pc:docMk/>
            <pc:sldMk cId="1800957827" sldId="305"/>
            <ac:spMk id="6" creationId="{CA6C47C8-51FA-F033-C948-557275130D9B}"/>
          </ac:spMkLst>
        </pc:spChg>
        <pc:spChg chg="mod">
          <ac:chgData name="Yasmin Lima" userId="0363c4e17e07ce6a" providerId="LiveId" clId="{61D45EDB-0083-4978-B9C0-B1EC41C24AA9}" dt="2025-06-03T12:58:32.544" v="12800" actId="1076"/>
          <ac:spMkLst>
            <pc:docMk/>
            <pc:sldMk cId="1800957827" sldId="305"/>
            <ac:spMk id="8" creationId="{1369681B-7AFE-24F7-41E9-25F8625D6651}"/>
          </ac:spMkLst>
        </pc:spChg>
        <pc:spChg chg="add mod">
          <ac:chgData name="Yasmin Lima" userId="0363c4e17e07ce6a" providerId="LiveId" clId="{61D45EDB-0083-4978-B9C0-B1EC41C24AA9}" dt="2025-06-03T12:58:34.708" v="12801" actId="1076"/>
          <ac:spMkLst>
            <pc:docMk/>
            <pc:sldMk cId="1800957827" sldId="305"/>
            <ac:spMk id="17" creationId="{F4BCA654-B7E1-B637-22ED-0D1F79BC8BC6}"/>
          </ac:spMkLst>
        </pc:spChg>
        <pc:grpChg chg="add del mod">
          <ac:chgData name="Yasmin Lima" userId="0363c4e17e07ce6a" providerId="LiveId" clId="{61D45EDB-0083-4978-B9C0-B1EC41C24AA9}" dt="2025-06-01T17:40:41.326" v="7141" actId="1037"/>
          <ac:grpSpMkLst>
            <pc:docMk/>
            <pc:sldMk cId="1800957827" sldId="305"/>
            <ac:grpSpMk id="3" creationId="{55AD9BBD-CDA5-DCF9-8AEB-9474270258E1}"/>
          </ac:grpSpMkLst>
        </pc:grpChg>
        <pc:picChg chg="add mod">
          <ac:chgData name="Yasmin Lima" userId="0363c4e17e07ce6a" providerId="LiveId" clId="{61D45EDB-0083-4978-B9C0-B1EC41C24AA9}" dt="2025-06-01T17:40:48.280" v="7149" actId="1038"/>
          <ac:picMkLst>
            <pc:docMk/>
            <pc:sldMk cId="1800957827" sldId="305"/>
            <ac:picMk id="19" creationId="{D76421AD-B873-05A6-04DF-FD32FCC1D8B0}"/>
          </ac:picMkLst>
        </pc:picChg>
      </pc:sldChg>
      <pc:sldChg chg="addSp delSp modSp add mod ord">
        <pc:chgData name="Yasmin Lima" userId="0363c4e17e07ce6a" providerId="LiveId" clId="{61D45EDB-0083-4978-B9C0-B1EC41C24AA9}" dt="2025-06-03T13:04:34.873" v="12845" actId="207"/>
        <pc:sldMkLst>
          <pc:docMk/>
          <pc:sldMk cId="2049164127" sldId="306"/>
        </pc:sldMkLst>
        <pc:spChg chg="mod">
          <ac:chgData name="Yasmin Lima" userId="0363c4e17e07ce6a" providerId="LiveId" clId="{61D45EDB-0083-4978-B9C0-B1EC41C24AA9}" dt="2025-06-03T13:04:34.873" v="12845" actId="207"/>
          <ac:spMkLst>
            <pc:docMk/>
            <pc:sldMk cId="2049164127" sldId="306"/>
            <ac:spMk id="12" creationId="{6BFCFCC8-55FC-0327-A5A0-F75B55B513FF}"/>
          </ac:spMkLst>
        </pc:spChg>
        <pc:spChg chg="mod">
          <ac:chgData name="Yasmin Lima" userId="0363c4e17e07ce6a" providerId="LiveId" clId="{61D45EDB-0083-4978-B9C0-B1EC41C24AA9}" dt="2025-06-02T15:33:50.456" v="12369" actId="12788"/>
          <ac:spMkLst>
            <pc:docMk/>
            <pc:sldMk cId="2049164127" sldId="306"/>
            <ac:spMk id="34" creationId="{C7800D99-94BB-2AD0-3FF0-E9D0D033C4AA}"/>
          </ac:spMkLst>
        </pc:spChg>
        <pc:spChg chg="add mod">
          <ac:chgData name="Yasmin Lima" userId="0363c4e17e07ce6a" providerId="LiveId" clId="{61D45EDB-0083-4978-B9C0-B1EC41C24AA9}" dt="2025-06-02T15:33:37.251" v="12367" actId="1076"/>
          <ac:spMkLst>
            <pc:docMk/>
            <pc:sldMk cId="2049164127" sldId="306"/>
            <ac:spMk id="47" creationId="{1A093E78-821B-0AFB-DFCA-0C1865E4B3FE}"/>
          </ac:spMkLst>
        </pc:spChg>
        <pc:spChg chg="add mod">
          <ac:chgData name="Yasmin Lima" userId="0363c4e17e07ce6a" providerId="LiveId" clId="{61D45EDB-0083-4978-B9C0-B1EC41C24AA9}" dt="2025-06-01T18:04:15.010" v="7536" actId="1036"/>
          <ac:spMkLst>
            <pc:docMk/>
            <pc:sldMk cId="2049164127" sldId="306"/>
            <ac:spMk id="48" creationId="{712C4028-1A8B-16C5-F8F1-C59F5577D43A}"/>
          </ac:spMkLst>
        </pc:spChg>
        <pc:grpChg chg="add del mod">
          <ac:chgData name="Yasmin Lima" userId="0363c4e17e07ce6a" providerId="LiveId" clId="{61D45EDB-0083-4978-B9C0-B1EC41C24AA9}" dt="2025-06-02T15:32:41.933" v="12349" actId="1076"/>
          <ac:grpSpMkLst>
            <pc:docMk/>
            <pc:sldMk cId="2049164127" sldId="306"/>
            <ac:grpSpMk id="5" creationId="{A9BA39B4-4C01-8A67-DB95-C881C377D9E8}"/>
          </ac:grpSpMkLst>
        </pc:grpChg>
        <pc:grpChg chg="mod">
          <ac:chgData name="Yasmin Lima" userId="0363c4e17e07ce6a" providerId="LiveId" clId="{61D45EDB-0083-4978-B9C0-B1EC41C24AA9}" dt="2025-06-01T21:00:58.003" v="8324" actId="12789"/>
          <ac:grpSpMkLst>
            <pc:docMk/>
            <pc:sldMk cId="2049164127" sldId="306"/>
            <ac:grpSpMk id="8" creationId="{E001E7D3-3075-3984-1AD0-41B56BAA6EB9}"/>
          </ac:grpSpMkLst>
        </pc:grpChg>
        <pc:picChg chg="add del mod modCrop">
          <ac:chgData name="Yasmin Lima" userId="0363c4e17e07ce6a" providerId="LiveId" clId="{61D45EDB-0083-4978-B9C0-B1EC41C24AA9}" dt="2025-06-02T12:36:22.045" v="10134" actId="478"/>
          <ac:picMkLst>
            <pc:docMk/>
            <pc:sldMk cId="2049164127" sldId="306"/>
            <ac:picMk id="12" creationId="{8CFC250E-0BCA-C18C-331A-8D6064429855}"/>
          </ac:picMkLst>
        </pc:picChg>
        <pc:picChg chg="add del mod modCrop">
          <ac:chgData name="Yasmin Lima" userId="0363c4e17e07ce6a" providerId="LiveId" clId="{61D45EDB-0083-4978-B9C0-B1EC41C24AA9}" dt="2025-06-02T15:32:27.334" v="12324" actId="478"/>
          <ac:picMkLst>
            <pc:docMk/>
            <pc:sldMk cId="2049164127" sldId="306"/>
            <ac:picMk id="14" creationId="{A6A978A3-81DF-4A97-CE5C-D23077C37A32}"/>
          </ac:picMkLst>
        </pc:picChg>
        <pc:picChg chg="add mod modCrop">
          <ac:chgData name="Yasmin Lima" userId="0363c4e17e07ce6a" providerId="LiveId" clId="{61D45EDB-0083-4978-B9C0-B1EC41C24AA9}" dt="2025-06-02T15:33:30.397" v="12365" actId="12788"/>
          <ac:picMkLst>
            <pc:docMk/>
            <pc:sldMk cId="2049164127" sldId="306"/>
            <ac:picMk id="16" creationId="{4281E791-B0B9-29A2-DC38-EFAD2875E2AE}"/>
          </ac:picMkLst>
        </pc:picChg>
        <pc:picChg chg="add del mod modCrop">
          <ac:chgData name="Yasmin Lima" userId="0363c4e17e07ce6a" providerId="LiveId" clId="{61D45EDB-0083-4978-B9C0-B1EC41C24AA9}" dt="2025-06-02T01:35:25.517" v="8854" actId="478"/>
          <ac:picMkLst>
            <pc:docMk/>
            <pc:sldMk cId="2049164127" sldId="306"/>
            <ac:picMk id="16" creationId="{4DF430B9-38F7-E9DA-13C0-1899269CBAE1}"/>
          </ac:picMkLst>
        </pc:picChg>
        <pc:picChg chg="add del mod modCrop">
          <ac:chgData name="Yasmin Lima" userId="0363c4e17e07ce6a" providerId="LiveId" clId="{61D45EDB-0083-4978-B9C0-B1EC41C24AA9}" dt="2025-06-02T12:34:19.521" v="10121" actId="478"/>
          <ac:picMkLst>
            <pc:docMk/>
            <pc:sldMk cId="2049164127" sldId="306"/>
            <ac:picMk id="18" creationId="{6C57280B-8026-ECC3-BDFD-605D7A8CEA0E}"/>
          </ac:picMkLst>
        </pc:picChg>
      </pc:sldChg>
      <pc:sldChg chg="addSp delSp modSp add del mod">
        <pc:chgData name="Yasmin Lima" userId="0363c4e17e07ce6a" providerId="LiveId" clId="{61D45EDB-0083-4978-B9C0-B1EC41C24AA9}" dt="2025-06-01T17:40:54.869" v="7150" actId="2696"/>
        <pc:sldMkLst>
          <pc:docMk/>
          <pc:sldMk cId="767594694" sldId="307"/>
        </pc:sldMkLst>
      </pc:sldChg>
      <pc:sldChg chg="addSp delSp modSp add mod">
        <pc:chgData name="Yasmin Lima" userId="0363c4e17e07ce6a" providerId="LiveId" clId="{61D45EDB-0083-4978-B9C0-B1EC41C24AA9}" dt="2025-06-03T13:05:16.231" v="12860" actId="207"/>
        <pc:sldMkLst>
          <pc:docMk/>
          <pc:sldMk cId="3904596045" sldId="307"/>
        </pc:sldMkLst>
        <pc:spChg chg="mod">
          <ac:chgData name="Yasmin Lima" userId="0363c4e17e07ce6a" providerId="LiveId" clId="{61D45EDB-0083-4978-B9C0-B1EC41C24AA9}" dt="2025-06-03T13:05:16.231" v="12860" actId="207"/>
          <ac:spMkLst>
            <pc:docMk/>
            <pc:sldMk cId="3904596045" sldId="307"/>
            <ac:spMk id="3" creationId="{3A08BC60-1886-A9FB-65C3-1F3595C47F74}"/>
          </ac:spMkLst>
        </pc:spChg>
        <pc:spChg chg="mod ord">
          <ac:chgData name="Yasmin Lima" userId="0363c4e17e07ce6a" providerId="LiveId" clId="{61D45EDB-0083-4978-B9C0-B1EC41C24AA9}" dt="2025-06-01T18:22:27.843" v="7667" actId="164"/>
          <ac:spMkLst>
            <pc:docMk/>
            <pc:sldMk cId="3904596045" sldId="307"/>
            <ac:spMk id="5" creationId="{22E3F20B-29E6-1D74-685D-9BD384104935}"/>
          </ac:spMkLst>
        </pc:spChg>
        <pc:spChg chg="mod topLvl">
          <ac:chgData name="Yasmin Lima" userId="0363c4e17e07ce6a" providerId="LiveId" clId="{61D45EDB-0083-4978-B9C0-B1EC41C24AA9}" dt="2025-06-01T18:36:58.451" v="7947" actId="207"/>
          <ac:spMkLst>
            <pc:docMk/>
            <pc:sldMk cId="3904596045" sldId="307"/>
            <ac:spMk id="13" creationId="{B6A218E0-D7D2-99E7-DF51-65E2A4B51F8F}"/>
          </ac:spMkLst>
        </pc:spChg>
        <pc:grpChg chg="add mod">
          <ac:chgData name="Yasmin Lima" userId="0363c4e17e07ce6a" providerId="LiveId" clId="{61D45EDB-0083-4978-B9C0-B1EC41C24AA9}" dt="2025-06-01T18:22:27.843" v="7667" actId="164"/>
          <ac:grpSpMkLst>
            <pc:docMk/>
            <pc:sldMk cId="3904596045" sldId="307"/>
            <ac:grpSpMk id="9" creationId="{945876EE-8391-6A39-AB19-A84D1F0109B4}"/>
          </ac:grpSpMkLst>
        </pc:grpChg>
        <pc:picChg chg="add mod topLvl modCrop">
          <ac:chgData name="Yasmin Lima" userId="0363c4e17e07ce6a" providerId="LiveId" clId="{61D45EDB-0083-4978-B9C0-B1EC41C24AA9}" dt="2025-06-01T18:19:29.186" v="7626" actId="165"/>
          <ac:picMkLst>
            <pc:docMk/>
            <pc:sldMk cId="3904596045" sldId="307"/>
            <ac:picMk id="2" creationId="{E6D05CAF-8565-475A-9FA6-0E9395433A55}"/>
          </ac:picMkLst>
        </pc:picChg>
        <pc:picChg chg="add mod">
          <ac:chgData name="Yasmin Lima" userId="0363c4e17e07ce6a" providerId="LiveId" clId="{61D45EDB-0083-4978-B9C0-B1EC41C24AA9}" dt="2025-06-01T18:22:27.843" v="7667" actId="164"/>
          <ac:picMkLst>
            <pc:docMk/>
            <pc:sldMk cId="3904596045" sldId="307"/>
            <ac:picMk id="8" creationId="{E2D25D1D-526C-6E8B-D137-6D081E2EE22E}"/>
          </ac:picMkLst>
        </pc:picChg>
      </pc:sldChg>
      <pc:sldChg chg="addSp delSp modSp add mod ord">
        <pc:chgData name="Yasmin Lima" userId="0363c4e17e07ce6a" providerId="LiveId" clId="{61D45EDB-0083-4978-B9C0-B1EC41C24AA9}" dt="2025-06-03T13:04:38.508" v="12846" actId="207"/>
        <pc:sldMkLst>
          <pc:docMk/>
          <pc:sldMk cId="2278943246" sldId="308"/>
        </pc:sldMkLst>
        <pc:spChg chg="mod">
          <ac:chgData name="Yasmin Lima" userId="0363c4e17e07ce6a" providerId="LiveId" clId="{61D45EDB-0083-4978-B9C0-B1EC41C24AA9}" dt="2025-06-03T13:04:38.508" v="12846" actId="207"/>
          <ac:spMkLst>
            <pc:docMk/>
            <pc:sldMk cId="2278943246" sldId="308"/>
            <ac:spMk id="2" creationId="{C011BFFF-96D1-15E8-C37B-86E279CCC021}"/>
          </ac:spMkLst>
        </pc:spChg>
        <pc:spChg chg="mod topLvl">
          <ac:chgData name="Yasmin Lima" userId="0363c4e17e07ce6a" providerId="LiveId" clId="{61D45EDB-0083-4978-B9C0-B1EC41C24AA9}" dt="2025-06-01T18:35:58.948" v="7917" actId="207"/>
          <ac:spMkLst>
            <pc:docMk/>
            <pc:sldMk cId="2278943246" sldId="308"/>
            <ac:spMk id="13" creationId="{8EAC2227-BE32-A493-20D4-E0D476D8F094}"/>
          </ac:spMkLst>
        </pc:spChg>
        <pc:picChg chg="add mod topLvl">
          <ac:chgData name="Yasmin Lima" userId="0363c4e17e07ce6a" providerId="LiveId" clId="{61D45EDB-0083-4978-B9C0-B1EC41C24AA9}" dt="2025-06-01T17:54:30.458" v="7356" actId="165"/>
          <ac:picMkLst>
            <pc:docMk/>
            <pc:sldMk cId="2278943246" sldId="308"/>
            <ac:picMk id="3" creationId="{5A297B6D-8365-8848-898F-88AF5D57A878}"/>
          </ac:picMkLst>
        </pc:picChg>
      </pc:sldChg>
      <pc:sldChg chg="addSp delSp modSp add mod">
        <pc:chgData name="Yasmin Lima" userId="0363c4e17e07ce6a" providerId="LiveId" clId="{61D45EDB-0083-4978-B9C0-B1EC41C24AA9}" dt="2025-06-03T13:04:48.280" v="12849" actId="207"/>
        <pc:sldMkLst>
          <pc:docMk/>
          <pc:sldMk cId="2090584539" sldId="309"/>
        </pc:sldMkLst>
        <pc:spChg chg="mod">
          <ac:chgData name="Yasmin Lima" userId="0363c4e17e07ce6a" providerId="LiveId" clId="{61D45EDB-0083-4978-B9C0-B1EC41C24AA9}" dt="2025-06-03T13:04:48.280" v="12849" actId="207"/>
          <ac:spMkLst>
            <pc:docMk/>
            <pc:sldMk cId="2090584539" sldId="309"/>
            <ac:spMk id="2" creationId="{3C86EE5E-8512-B937-0D81-6D75F4B69221}"/>
          </ac:spMkLst>
        </pc:spChg>
        <pc:spChg chg="mod topLvl">
          <ac:chgData name="Yasmin Lima" userId="0363c4e17e07ce6a" providerId="LiveId" clId="{61D45EDB-0083-4978-B9C0-B1EC41C24AA9}" dt="2025-06-01T18:36:22.824" v="7919" actId="207"/>
          <ac:spMkLst>
            <pc:docMk/>
            <pc:sldMk cId="2090584539" sldId="309"/>
            <ac:spMk id="13" creationId="{2A3A0899-94DF-9A48-6985-F988FFDF9FB5}"/>
          </ac:spMkLst>
        </pc:spChg>
        <pc:picChg chg="add mod topLvl">
          <ac:chgData name="Yasmin Lima" userId="0363c4e17e07ce6a" providerId="LiveId" clId="{61D45EDB-0083-4978-B9C0-B1EC41C24AA9}" dt="2025-06-01T17:57:10.889" v="7409" actId="165"/>
          <ac:picMkLst>
            <pc:docMk/>
            <pc:sldMk cId="2090584539" sldId="309"/>
            <ac:picMk id="3" creationId="{28D1C401-0473-2B0A-7BFD-4159CBF642F1}"/>
          </ac:picMkLst>
        </pc:picChg>
      </pc:sldChg>
      <pc:sldChg chg="addSp delSp modSp add mod">
        <pc:chgData name="Yasmin Lima" userId="0363c4e17e07ce6a" providerId="LiveId" clId="{61D45EDB-0083-4978-B9C0-B1EC41C24AA9}" dt="2025-06-03T13:04:50.957" v="12850" actId="207"/>
        <pc:sldMkLst>
          <pc:docMk/>
          <pc:sldMk cId="3718526478" sldId="310"/>
        </pc:sldMkLst>
        <pc:spChg chg="mod">
          <ac:chgData name="Yasmin Lima" userId="0363c4e17e07ce6a" providerId="LiveId" clId="{61D45EDB-0083-4978-B9C0-B1EC41C24AA9}" dt="2025-06-03T13:04:50.957" v="12850" actId="207"/>
          <ac:spMkLst>
            <pc:docMk/>
            <pc:sldMk cId="3718526478" sldId="310"/>
            <ac:spMk id="2" creationId="{85BB47B7-7C67-7715-9B8D-A5A8B651C427}"/>
          </ac:spMkLst>
        </pc:spChg>
        <pc:spChg chg="mod topLvl">
          <ac:chgData name="Yasmin Lima" userId="0363c4e17e07ce6a" providerId="LiveId" clId="{61D45EDB-0083-4978-B9C0-B1EC41C24AA9}" dt="2025-06-01T18:36:26.112" v="7920" actId="207"/>
          <ac:spMkLst>
            <pc:docMk/>
            <pc:sldMk cId="3718526478" sldId="310"/>
            <ac:spMk id="13" creationId="{CB9A29E6-7334-0AC8-322E-741433BA586F}"/>
          </ac:spMkLst>
        </pc:spChg>
        <pc:picChg chg="add mod topLvl">
          <ac:chgData name="Yasmin Lima" userId="0363c4e17e07ce6a" providerId="LiveId" clId="{61D45EDB-0083-4978-B9C0-B1EC41C24AA9}" dt="2025-06-01T17:57:59.209" v="7437" actId="165"/>
          <ac:picMkLst>
            <pc:docMk/>
            <pc:sldMk cId="3718526478" sldId="310"/>
            <ac:picMk id="3" creationId="{996DCEE6-7105-17B0-B138-38EDFFC5B8E3}"/>
          </ac:picMkLst>
        </pc:picChg>
      </pc:sldChg>
      <pc:sldChg chg="addSp delSp modSp add mod">
        <pc:chgData name="Yasmin Lima" userId="0363c4e17e07ce6a" providerId="LiveId" clId="{61D45EDB-0083-4978-B9C0-B1EC41C24AA9}" dt="2025-06-03T13:04:53.653" v="12851" actId="207"/>
        <pc:sldMkLst>
          <pc:docMk/>
          <pc:sldMk cId="900721672" sldId="311"/>
        </pc:sldMkLst>
        <pc:spChg chg="mod">
          <ac:chgData name="Yasmin Lima" userId="0363c4e17e07ce6a" providerId="LiveId" clId="{61D45EDB-0083-4978-B9C0-B1EC41C24AA9}" dt="2025-06-03T13:04:53.653" v="12851" actId="207"/>
          <ac:spMkLst>
            <pc:docMk/>
            <pc:sldMk cId="900721672" sldId="311"/>
            <ac:spMk id="2" creationId="{7522FB20-34D3-3E17-6A6E-FBD24D0B5C24}"/>
          </ac:spMkLst>
        </pc:spChg>
        <pc:spChg chg="mod topLvl">
          <ac:chgData name="Yasmin Lima" userId="0363c4e17e07ce6a" providerId="LiveId" clId="{61D45EDB-0083-4978-B9C0-B1EC41C24AA9}" dt="2025-06-01T18:36:29.720" v="7921" actId="207"/>
          <ac:spMkLst>
            <pc:docMk/>
            <pc:sldMk cId="900721672" sldId="311"/>
            <ac:spMk id="13" creationId="{ED5F8F1B-0C34-14C9-A068-02BCD0D2D4DE}"/>
          </ac:spMkLst>
        </pc:spChg>
        <pc:picChg chg="add mod topLvl">
          <ac:chgData name="Yasmin Lima" userId="0363c4e17e07ce6a" providerId="LiveId" clId="{61D45EDB-0083-4978-B9C0-B1EC41C24AA9}" dt="2025-06-01T18:01:10.153" v="7454" actId="165"/>
          <ac:picMkLst>
            <pc:docMk/>
            <pc:sldMk cId="900721672" sldId="311"/>
            <ac:picMk id="8" creationId="{1EA1E146-75DC-A5D0-37C3-01253B70009A}"/>
          </ac:picMkLst>
        </pc:picChg>
      </pc:sldChg>
      <pc:sldChg chg="addSp delSp modSp add mod">
        <pc:chgData name="Yasmin Lima" userId="0363c4e17e07ce6a" providerId="LiveId" clId="{61D45EDB-0083-4978-B9C0-B1EC41C24AA9}" dt="2025-06-03T13:04:56.418" v="12852" actId="207"/>
        <pc:sldMkLst>
          <pc:docMk/>
          <pc:sldMk cId="725510348" sldId="312"/>
        </pc:sldMkLst>
        <pc:spChg chg="mod">
          <ac:chgData name="Yasmin Lima" userId="0363c4e17e07ce6a" providerId="LiveId" clId="{61D45EDB-0083-4978-B9C0-B1EC41C24AA9}" dt="2025-06-03T13:04:56.418" v="12852" actId="207"/>
          <ac:spMkLst>
            <pc:docMk/>
            <pc:sldMk cId="725510348" sldId="312"/>
            <ac:spMk id="2" creationId="{BC68323E-8A5A-4A30-4945-91D3294DF5F3}"/>
          </ac:spMkLst>
        </pc:spChg>
        <pc:spChg chg="mod topLvl">
          <ac:chgData name="Yasmin Lima" userId="0363c4e17e07ce6a" providerId="LiveId" clId="{61D45EDB-0083-4978-B9C0-B1EC41C24AA9}" dt="2025-06-01T18:36:32.758" v="7922" actId="207"/>
          <ac:spMkLst>
            <pc:docMk/>
            <pc:sldMk cId="725510348" sldId="312"/>
            <ac:spMk id="13" creationId="{0C991F62-D9B4-8CC2-C7A1-95F8B3C9FE00}"/>
          </ac:spMkLst>
        </pc:spChg>
        <pc:picChg chg="add mod topLvl">
          <ac:chgData name="Yasmin Lima" userId="0363c4e17e07ce6a" providerId="LiveId" clId="{61D45EDB-0083-4978-B9C0-B1EC41C24AA9}" dt="2025-06-01T18:01:52.730" v="7494" actId="165"/>
          <ac:picMkLst>
            <pc:docMk/>
            <pc:sldMk cId="725510348" sldId="312"/>
            <ac:picMk id="3" creationId="{4A6FD4CE-7D8D-1312-2CBE-18E6A84B24EA}"/>
          </ac:picMkLst>
        </pc:picChg>
      </pc:sldChg>
      <pc:sldChg chg="addSp delSp modSp add mod">
        <pc:chgData name="Yasmin Lima" userId="0363c4e17e07ce6a" providerId="LiveId" clId="{61D45EDB-0083-4978-B9C0-B1EC41C24AA9}" dt="2025-06-03T13:04:59.245" v="12853" actId="207"/>
        <pc:sldMkLst>
          <pc:docMk/>
          <pc:sldMk cId="2100823281" sldId="313"/>
        </pc:sldMkLst>
        <pc:spChg chg="mod">
          <ac:chgData name="Yasmin Lima" userId="0363c4e17e07ce6a" providerId="LiveId" clId="{61D45EDB-0083-4978-B9C0-B1EC41C24AA9}" dt="2025-06-03T13:04:59.245" v="12853" actId="207"/>
          <ac:spMkLst>
            <pc:docMk/>
            <pc:sldMk cId="2100823281" sldId="313"/>
            <ac:spMk id="2" creationId="{7E1062A7-B983-1BB4-87EA-0EA3F4129F4C}"/>
          </ac:spMkLst>
        </pc:spChg>
        <pc:spChg chg="mod topLvl">
          <ac:chgData name="Yasmin Lima" userId="0363c4e17e07ce6a" providerId="LiveId" clId="{61D45EDB-0083-4978-B9C0-B1EC41C24AA9}" dt="2025-06-01T18:36:44.084" v="7943" actId="20577"/>
          <ac:spMkLst>
            <pc:docMk/>
            <pc:sldMk cId="2100823281" sldId="313"/>
            <ac:spMk id="13" creationId="{E3ECDDDE-652B-6F62-E888-995B1173E5F6}"/>
          </ac:spMkLst>
        </pc:spChg>
        <pc:picChg chg="add mod topLvl">
          <ac:chgData name="Yasmin Lima" userId="0363c4e17e07ce6a" providerId="LiveId" clId="{61D45EDB-0083-4978-B9C0-B1EC41C24AA9}" dt="2025-06-01T18:02:48.022" v="7509" actId="165"/>
          <ac:picMkLst>
            <pc:docMk/>
            <pc:sldMk cId="2100823281" sldId="313"/>
            <ac:picMk id="8" creationId="{B79334C5-B7A2-83BE-B0E4-F244A3A740E7}"/>
          </ac:picMkLst>
        </pc:picChg>
      </pc:sldChg>
      <pc:sldChg chg="addSp delSp modSp add mod">
        <pc:chgData name="Yasmin Lima" userId="0363c4e17e07ce6a" providerId="LiveId" clId="{61D45EDB-0083-4978-B9C0-B1EC41C24AA9}" dt="2025-06-03T13:05:20" v="12861" actId="207"/>
        <pc:sldMkLst>
          <pc:docMk/>
          <pc:sldMk cId="840633810" sldId="314"/>
        </pc:sldMkLst>
        <pc:spChg chg="mod">
          <ac:chgData name="Yasmin Lima" userId="0363c4e17e07ce6a" providerId="LiveId" clId="{61D45EDB-0083-4978-B9C0-B1EC41C24AA9}" dt="2025-06-03T13:05:20" v="12861" actId="207"/>
          <ac:spMkLst>
            <pc:docMk/>
            <pc:sldMk cId="840633810" sldId="314"/>
            <ac:spMk id="4" creationId="{9A750B41-E66D-78A9-688F-36602DD1880A}"/>
          </ac:spMkLst>
        </pc:spChg>
        <pc:spChg chg="mod">
          <ac:chgData name="Yasmin Lima" userId="0363c4e17e07ce6a" providerId="LiveId" clId="{61D45EDB-0083-4978-B9C0-B1EC41C24AA9}" dt="2025-06-01T18:23:13.764" v="7677" actId="1076"/>
          <ac:spMkLst>
            <pc:docMk/>
            <pc:sldMk cId="840633810" sldId="314"/>
            <ac:spMk id="12" creationId="{3F21E056-78FA-D3AF-7481-279F92F495DC}"/>
          </ac:spMkLst>
        </pc:spChg>
        <pc:spChg chg="mod">
          <ac:chgData name="Yasmin Lima" userId="0363c4e17e07ce6a" providerId="LiveId" clId="{61D45EDB-0083-4978-B9C0-B1EC41C24AA9}" dt="2025-06-01T18:37:03.462" v="7949" actId="207"/>
          <ac:spMkLst>
            <pc:docMk/>
            <pc:sldMk cId="840633810" sldId="314"/>
            <ac:spMk id="13" creationId="{E01BD575-2D8F-5CC7-443F-FEC340BC2673}"/>
          </ac:spMkLst>
        </pc:spChg>
        <pc:grpChg chg="add mod">
          <ac:chgData name="Yasmin Lima" userId="0363c4e17e07ce6a" providerId="LiveId" clId="{61D45EDB-0083-4978-B9C0-B1EC41C24AA9}" dt="2025-06-01T18:20:05.983" v="7637" actId="12789"/>
          <ac:grpSpMkLst>
            <pc:docMk/>
            <pc:sldMk cId="840633810" sldId="314"/>
            <ac:grpSpMk id="3" creationId="{EA9B3E87-6460-6E6D-F109-22B3BD5108F0}"/>
          </ac:grpSpMkLst>
        </pc:grpChg>
        <pc:grpChg chg="add mod">
          <ac:chgData name="Yasmin Lima" userId="0363c4e17e07ce6a" providerId="LiveId" clId="{61D45EDB-0083-4978-B9C0-B1EC41C24AA9}" dt="2025-06-01T18:22:41.630" v="7670"/>
          <ac:grpSpMkLst>
            <pc:docMk/>
            <pc:sldMk cId="840633810" sldId="314"/>
            <ac:grpSpMk id="8" creationId="{165B65E2-6D22-0EA5-1484-E91E4A52621B}"/>
          </ac:grpSpMkLst>
        </pc:grpChg>
        <pc:picChg chg="mod modCrop">
          <ac:chgData name="Yasmin Lima" userId="0363c4e17e07ce6a" providerId="LiveId" clId="{61D45EDB-0083-4978-B9C0-B1EC41C24AA9}" dt="2025-06-01T18:20:03.923" v="7635" actId="164"/>
          <ac:picMkLst>
            <pc:docMk/>
            <pc:sldMk cId="840633810" sldId="314"/>
            <ac:picMk id="2" creationId="{0DD45430-6461-C0EF-54CF-B84BB2B2AC2D}"/>
          </ac:picMkLst>
        </pc:picChg>
        <pc:picChg chg="mod">
          <ac:chgData name="Yasmin Lima" userId="0363c4e17e07ce6a" providerId="LiveId" clId="{61D45EDB-0083-4978-B9C0-B1EC41C24AA9}" dt="2025-06-01T18:22:41.630" v="7670"/>
          <ac:picMkLst>
            <pc:docMk/>
            <pc:sldMk cId="840633810" sldId="314"/>
            <ac:picMk id="9" creationId="{85A0F814-8736-0AF7-3530-7D738064F612}"/>
          </ac:picMkLst>
        </pc:picChg>
      </pc:sldChg>
      <pc:sldChg chg="addSp delSp modSp add del mod">
        <pc:chgData name="Yasmin Lima" userId="0363c4e17e07ce6a" providerId="LiveId" clId="{61D45EDB-0083-4978-B9C0-B1EC41C24AA9}" dt="2025-06-03T13:05:29.283" v="12864" actId="207"/>
        <pc:sldMkLst>
          <pc:docMk/>
          <pc:sldMk cId="356816144" sldId="315"/>
        </pc:sldMkLst>
        <pc:spChg chg="mod">
          <ac:chgData name="Yasmin Lima" userId="0363c4e17e07ce6a" providerId="LiveId" clId="{61D45EDB-0083-4978-B9C0-B1EC41C24AA9}" dt="2025-06-03T13:05:29.283" v="12864" actId="207"/>
          <ac:spMkLst>
            <pc:docMk/>
            <pc:sldMk cId="356816144" sldId="315"/>
            <ac:spMk id="4" creationId="{A528667B-98E4-5F71-7829-024783E4A6AD}"/>
          </ac:spMkLst>
        </pc:spChg>
        <pc:spChg chg="mod">
          <ac:chgData name="Yasmin Lima" userId="0363c4e17e07ce6a" providerId="LiveId" clId="{61D45EDB-0083-4978-B9C0-B1EC41C24AA9}" dt="2025-06-01T18:23:45.945" v="7688" actId="1076"/>
          <ac:spMkLst>
            <pc:docMk/>
            <pc:sldMk cId="356816144" sldId="315"/>
            <ac:spMk id="12" creationId="{6F353704-EA30-C054-C0D9-3CEB127B1583}"/>
          </ac:spMkLst>
        </pc:spChg>
        <pc:spChg chg="mod">
          <ac:chgData name="Yasmin Lima" userId="0363c4e17e07ce6a" providerId="LiveId" clId="{61D45EDB-0083-4978-B9C0-B1EC41C24AA9}" dt="2025-06-01T18:37:07.080" v="7950" actId="207"/>
          <ac:spMkLst>
            <pc:docMk/>
            <pc:sldMk cId="356816144" sldId="315"/>
            <ac:spMk id="13" creationId="{16C954DF-D6AC-AD9E-FE74-2BCBF379A21F}"/>
          </ac:spMkLst>
        </pc:spChg>
        <pc:grpChg chg="mod">
          <ac:chgData name="Yasmin Lima" userId="0363c4e17e07ce6a" providerId="LiveId" clId="{61D45EDB-0083-4978-B9C0-B1EC41C24AA9}" dt="2025-06-01T18:21:05.238" v="7650" actId="12789"/>
          <ac:grpSpMkLst>
            <pc:docMk/>
            <pc:sldMk cId="356816144" sldId="315"/>
            <ac:grpSpMk id="3" creationId="{D4D57B35-C129-BB81-3256-7F4DF0586445}"/>
          </ac:grpSpMkLst>
        </pc:grpChg>
        <pc:grpChg chg="add mod">
          <ac:chgData name="Yasmin Lima" userId="0363c4e17e07ce6a" providerId="LiveId" clId="{61D45EDB-0083-4978-B9C0-B1EC41C24AA9}" dt="2025-06-01T18:23:25.458" v="7680"/>
          <ac:grpSpMkLst>
            <pc:docMk/>
            <pc:sldMk cId="356816144" sldId="315"/>
            <ac:grpSpMk id="8" creationId="{AAA5DF69-0ADC-E6EE-37A3-8401ED19AD27}"/>
          </ac:grpSpMkLst>
        </pc:grpChg>
        <pc:picChg chg="mod modCrop">
          <ac:chgData name="Yasmin Lima" userId="0363c4e17e07ce6a" providerId="LiveId" clId="{61D45EDB-0083-4978-B9C0-B1EC41C24AA9}" dt="2025-06-01T18:21:00.606" v="7648" actId="12789"/>
          <ac:picMkLst>
            <pc:docMk/>
            <pc:sldMk cId="356816144" sldId="315"/>
            <ac:picMk id="2" creationId="{DD9F5A8F-CB6C-9551-EDF8-EDAFE3247145}"/>
          </ac:picMkLst>
        </pc:picChg>
        <pc:picChg chg="mod">
          <ac:chgData name="Yasmin Lima" userId="0363c4e17e07ce6a" providerId="LiveId" clId="{61D45EDB-0083-4978-B9C0-B1EC41C24AA9}" dt="2025-06-01T18:23:25.458" v="7680"/>
          <ac:picMkLst>
            <pc:docMk/>
            <pc:sldMk cId="356816144" sldId="315"/>
            <ac:picMk id="9" creationId="{2DB87AEA-3546-4F27-220B-A732C073201B}"/>
          </ac:picMkLst>
        </pc:picChg>
      </pc:sldChg>
      <pc:sldChg chg="add del">
        <pc:chgData name="Yasmin Lima" userId="0363c4e17e07ce6a" providerId="LiveId" clId="{61D45EDB-0083-4978-B9C0-B1EC41C24AA9}" dt="2025-06-01T18:27:49.612" v="7785" actId="2696"/>
        <pc:sldMkLst>
          <pc:docMk/>
          <pc:sldMk cId="1950632519" sldId="316"/>
        </pc:sldMkLst>
      </pc:sldChg>
      <pc:sldChg chg="addSp delSp modSp add mod ord">
        <pc:chgData name="Yasmin Lima" userId="0363c4e17e07ce6a" providerId="LiveId" clId="{61D45EDB-0083-4978-B9C0-B1EC41C24AA9}" dt="2025-06-03T13:05:38.542" v="12867" actId="207"/>
        <pc:sldMkLst>
          <pc:docMk/>
          <pc:sldMk cId="714836389" sldId="317"/>
        </pc:sldMkLst>
        <pc:spChg chg="mod">
          <ac:chgData name="Yasmin Lima" userId="0363c4e17e07ce6a" providerId="LiveId" clId="{61D45EDB-0083-4978-B9C0-B1EC41C24AA9}" dt="2025-06-03T13:05:38.542" v="12867" actId="207"/>
          <ac:spMkLst>
            <pc:docMk/>
            <pc:sldMk cId="714836389" sldId="317"/>
            <ac:spMk id="2" creationId="{E08D9A50-E216-8ADC-E678-9A2436DDBADD}"/>
          </ac:spMkLst>
        </pc:spChg>
        <pc:spChg chg="mod ord topLvl">
          <ac:chgData name="Yasmin Lima" userId="0363c4e17e07ce6a" providerId="LiveId" clId="{61D45EDB-0083-4978-B9C0-B1EC41C24AA9}" dt="2025-06-01T18:30:34.087" v="7831" actId="164"/>
          <ac:spMkLst>
            <pc:docMk/>
            <pc:sldMk cId="714836389" sldId="317"/>
            <ac:spMk id="12" creationId="{D425AD7D-3A51-0EB4-050E-E350F4BB9146}"/>
          </ac:spMkLst>
        </pc:spChg>
        <pc:spChg chg="mod topLvl">
          <ac:chgData name="Yasmin Lima" userId="0363c4e17e07ce6a" providerId="LiveId" clId="{61D45EDB-0083-4978-B9C0-B1EC41C24AA9}" dt="2025-06-01T18:37:18.847" v="7953" actId="207"/>
          <ac:spMkLst>
            <pc:docMk/>
            <pc:sldMk cId="714836389" sldId="317"/>
            <ac:spMk id="13" creationId="{447CC8FA-C607-4E45-D99A-DC70CF332327}"/>
          </ac:spMkLst>
        </pc:spChg>
        <pc:grpChg chg="add mod">
          <ac:chgData name="Yasmin Lima" userId="0363c4e17e07ce6a" providerId="LiveId" clId="{61D45EDB-0083-4978-B9C0-B1EC41C24AA9}" dt="2025-06-01T18:30:34.087" v="7831" actId="164"/>
          <ac:grpSpMkLst>
            <pc:docMk/>
            <pc:sldMk cId="714836389" sldId="317"/>
            <ac:grpSpMk id="15" creationId="{3487B5E1-1246-D6B3-0DAC-69AAAD00B264}"/>
          </ac:grpSpMkLst>
        </pc:grpChg>
        <pc:picChg chg="add mod topLvl modCrop">
          <ac:chgData name="Yasmin Lima" userId="0363c4e17e07ce6a" providerId="LiveId" clId="{61D45EDB-0083-4978-B9C0-B1EC41C24AA9}" dt="2025-06-01T18:29:05.272" v="7803" actId="1076"/>
          <ac:picMkLst>
            <pc:docMk/>
            <pc:sldMk cId="714836389" sldId="317"/>
            <ac:picMk id="4" creationId="{A55D3688-3245-61A3-B34E-F41490BDD8B4}"/>
          </ac:picMkLst>
        </pc:picChg>
        <pc:picChg chg="add mod">
          <ac:chgData name="Yasmin Lima" userId="0363c4e17e07ce6a" providerId="LiveId" clId="{61D45EDB-0083-4978-B9C0-B1EC41C24AA9}" dt="2025-06-01T18:30:34.087" v="7831" actId="164"/>
          <ac:picMkLst>
            <pc:docMk/>
            <pc:sldMk cId="714836389" sldId="317"/>
            <ac:picMk id="14" creationId="{3745B578-47BC-07D5-4D70-0F8D2388089D}"/>
          </ac:picMkLst>
        </pc:picChg>
      </pc:sldChg>
      <pc:sldChg chg="addSp delSp modSp add mod">
        <pc:chgData name="Yasmin Lima" userId="0363c4e17e07ce6a" providerId="LiveId" clId="{61D45EDB-0083-4978-B9C0-B1EC41C24AA9}" dt="2025-06-03T13:05:40.759" v="12868" actId="207"/>
        <pc:sldMkLst>
          <pc:docMk/>
          <pc:sldMk cId="1046203557" sldId="318"/>
        </pc:sldMkLst>
        <pc:spChg chg="mod">
          <ac:chgData name="Yasmin Lima" userId="0363c4e17e07ce6a" providerId="LiveId" clId="{61D45EDB-0083-4978-B9C0-B1EC41C24AA9}" dt="2025-06-03T13:05:40.759" v="12868" actId="207"/>
          <ac:spMkLst>
            <pc:docMk/>
            <pc:sldMk cId="1046203557" sldId="318"/>
            <ac:spMk id="2" creationId="{2F9B4601-5D64-8F0F-E5F3-BD7B616EFDAC}"/>
          </ac:spMkLst>
        </pc:spChg>
        <pc:spChg chg="add mod">
          <ac:chgData name="Yasmin Lima" userId="0363c4e17e07ce6a" providerId="LiveId" clId="{61D45EDB-0083-4978-B9C0-B1EC41C24AA9}" dt="2025-06-01T18:30:59.478" v="7838" actId="14100"/>
          <ac:spMkLst>
            <pc:docMk/>
            <pc:sldMk cId="1046203557" sldId="318"/>
            <ac:spMk id="5" creationId="{A04B6B40-E41B-1BC2-4CC3-7CAD26A623A3}"/>
          </ac:spMkLst>
        </pc:spChg>
        <pc:spChg chg="mod topLvl">
          <ac:chgData name="Yasmin Lima" userId="0363c4e17e07ce6a" providerId="LiveId" clId="{61D45EDB-0083-4978-B9C0-B1EC41C24AA9}" dt="2025-06-01T18:37:22.066" v="7954" actId="207"/>
          <ac:spMkLst>
            <pc:docMk/>
            <pc:sldMk cId="1046203557" sldId="318"/>
            <ac:spMk id="13" creationId="{E1D6A80D-958D-417E-7892-4A17207DCD34}"/>
          </ac:spMkLst>
        </pc:spChg>
        <pc:picChg chg="add mod">
          <ac:chgData name="Yasmin Lima" userId="0363c4e17e07ce6a" providerId="LiveId" clId="{61D45EDB-0083-4978-B9C0-B1EC41C24AA9}" dt="2025-06-01T18:30:45.480" v="7835" actId="962"/>
          <ac:picMkLst>
            <pc:docMk/>
            <pc:sldMk cId="1046203557" sldId="318"/>
            <ac:picMk id="3" creationId="{80A50C21-6979-B694-6490-54986016A540}"/>
          </ac:picMkLst>
        </pc:picChg>
        <pc:picChg chg="mod topLvl modCrop">
          <ac:chgData name="Yasmin Lima" userId="0363c4e17e07ce6a" providerId="LiveId" clId="{61D45EDB-0083-4978-B9C0-B1EC41C24AA9}" dt="2025-06-01T18:29:35.641" v="7815" actId="165"/>
          <ac:picMkLst>
            <pc:docMk/>
            <pc:sldMk cId="1046203557" sldId="318"/>
            <ac:picMk id="4" creationId="{A7C3AD4E-B792-80A0-7AA9-80D89EDD1411}"/>
          </ac:picMkLst>
        </pc:picChg>
      </pc:sldChg>
      <pc:sldChg chg="addSp delSp modSp add mod ord">
        <pc:chgData name="Yasmin Lima" userId="0363c4e17e07ce6a" providerId="LiveId" clId="{61D45EDB-0083-4978-B9C0-B1EC41C24AA9}" dt="2025-06-03T13:06:02.832" v="12875" actId="207"/>
        <pc:sldMkLst>
          <pc:docMk/>
          <pc:sldMk cId="2543211368" sldId="319"/>
        </pc:sldMkLst>
        <pc:spChg chg="mod">
          <ac:chgData name="Yasmin Lima" userId="0363c4e17e07ce6a" providerId="LiveId" clId="{61D45EDB-0083-4978-B9C0-B1EC41C24AA9}" dt="2025-06-03T13:06:02.832" v="12875" actId="207"/>
          <ac:spMkLst>
            <pc:docMk/>
            <pc:sldMk cId="2543211368" sldId="319"/>
            <ac:spMk id="3" creationId="{3431CD85-7B12-663D-F351-FEE84F7EF0F5}"/>
          </ac:spMkLst>
        </pc:spChg>
        <pc:spChg chg="add mod">
          <ac:chgData name="Yasmin Lima" userId="0363c4e17e07ce6a" providerId="LiveId" clId="{61D45EDB-0083-4978-B9C0-B1EC41C24AA9}" dt="2025-06-02T04:14:11.227" v="9939"/>
          <ac:spMkLst>
            <pc:docMk/>
            <pc:sldMk cId="2543211368" sldId="319"/>
            <ac:spMk id="4" creationId="{E5EFEE39-72E0-150E-2D31-23633234192E}"/>
          </ac:spMkLst>
        </pc:spChg>
        <pc:spChg chg="add mod">
          <ac:chgData name="Yasmin Lima" userId="0363c4e17e07ce6a" providerId="LiveId" clId="{61D45EDB-0083-4978-B9C0-B1EC41C24AA9}" dt="2025-06-02T04:14:42.263" v="9951" actId="12788"/>
          <ac:spMkLst>
            <pc:docMk/>
            <pc:sldMk cId="2543211368" sldId="319"/>
            <ac:spMk id="8" creationId="{FD8EDE23-66ED-B808-1A81-7C847F6F103E}"/>
          </ac:spMkLst>
        </pc:spChg>
        <pc:spChg chg="del mod topLvl">
          <ac:chgData name="Yasmin Lima" userId="0363c4e17e07ce6a" providerId="LiveId" clId="{61D45EDB-0083-4978-B9C0-B1EC41C24AA9}" dt="2025-06-02T04:14:20.695" v="9941" actId="478"/>
          <ac:spMkLst>
            <pc:docMk/>
            <pc:sldMk cId="2543211368" sldId="319"/>
            <ac:spMk id="13" creationId="{2284AEF0-1543-36FD-CB0D-51E5B1313649}"/>
          </ac:spMkLst>
        </pc:spChg>
        <pc:spChg chg="mod">
          <ac:chgData name="Yasmin Lima" userId="0363c4e17e07ce6a" providerId="LiveId" clId="{61D45EDB-0083-4978-B9C0-B1EC41C24AA9}" dt="2025-06-02T04:15:05.830" v="9956"/>
          <ac:spMkLst>
            <pc:docMk/>
            <pc:sldMk cId="2543211368" sldId="319"/>
            <ac:spMk id="17" creationId="{BCAD1D93-D3B8-2FF8-D356-9B31E711DD78}"/>
          </ac:spMkLst>
        </pc:spChg>
        <pc:spChg chg="add mod">
          <ac:chgData name="Yasmin Lima" userId="0363c4e17e07ce6a" providerId="LiveId" clId="{61D45EDB-0083-4978-B9C0-B1EC41C24AA9}" dt="2025-06-02T04:15:40.263" v="9968" actId="14100"/>
          <ac:spMkLst>
            <pc:docMk/>
            <pc:sldMk cId="2543211368" sldId="319"/>
            <ac:spMk id="18" creationId="{9D559AB4-7FA2-9BA2-D7CD-9D0050B449CE}"/>
          </ac:spMkLst>
        </pc:spChg>
        <pc:grpChg chg="add del mod">
          <ac:chgData name="Yasmin Lima" userId="0363c4e17e07ce6a" providerId="LiveId" clId="{61D45EDB-0083-4978-B9C0-B1EC41C24AA9}" dt="2025-06-02T04:15:07.423" v="9957" actId="478"/>
          <ac:grpSpMkLst>
            <pc:docMk/>
            <pc:sldMk cId="2543211368" sldId="319"/>
            <ac:grpSpMk id="14" creationId="{8286D57C-A4B5-EE5A-0AEC-D7C91E6E16BE}"/>
          </ac:grpSpMkLst>
        </pc:grpChg>
        <pc:grpChg chg="add del mod">
          <ac:chgData name="Yasmin Lima" userId="0363c4e17e07ce6a" providerId="LiveId" clId="{61D45EDB-0083-4978-B9C0-B1EC41C24AA9}" dt="2025-06-02T04:15:19.719" v="9962" actId="478"/>
          <ac:grpSpMkLst>
            <pc:docMk/>
            <pc:sldMk cId="2543211368" sldId="319"/>
            <ac:grpSpMk id="15" creationId="{05FA2F4F-198C-64F4-36EF-BB342C8ACA46}"/>
          </ac:grpSpMkLst>
        </pc:grpChg>
        <pc:picChg chg="add mod">
          <ac:chgData name="Yasmin Lima" userId="0363c4e17e07ce6a" providerId="LiveId" clId="{61D45EDB-0083-4978-B9C0-B1EC41C24AA9}" dt="2025-06-02T04:14:42.263" v="9951" actId="12788"/>
          <ac:picMkLst>
            <pc:docMk/>
            <pc:sldMk cId="2543211368" sldId="319"/>
            <ac:picMk id="2" creationId="{EFE0C454-AE93-A181-4E70-4790C9F6478E}"/>
          </ac:picMkLst>
        </pc:picChg>
        <pc:picChg chg="add del mod topLvl modCrop">
          <ac:chgData name="Yasmin Lima" userId="0363c4e17e07ce6a" providerId="LiveId" clId="{61D45EDB-0083-4978-B9C0-B1EC41C24AA9}" dt="2025-06-02T04:13:59.560" v="9934" actId="478"/>
          <ac:picMkLst>
            <pc:docMk/>
            <pc:sldMk cId="2543211368" sldId="319"/>
            <ac:picMk id="3" creationId="{CD5D0079-F299-86BE-C297-4D4D9F6321F9}"/>
          </ac:picMkLst>
        </pc:picChg>
        <pc:picChg chg="add mod">
          <ac:chgData name="Yasmin Lima" userId="0363c4e17e07ce6a" providerId="LiveId" clId="{61D45EDB-0083-4978-B9C0-B1EC41C24AA9}" dt="2025-06-02T04:15:15.924" v="9961" actId="14100"/>
          <ac:picMkLst>
            <pc:docMk/>
            <pc:sldMk cId="2543211368" sldId="319"/>
            <ac:picMk id="9" creationId="{F6F835C9-9FD5-1E57-AF62-B3D32855699B}"/>
          </ac:picMkLst>
        </pc:picChg>
        <pc:picChg chg="mod">
          <ac:chgData name="Yasmin Lima" userId="0363c4e17e07ce6a" providerId="LiveId" clId="{61D45EDB-0083-4978-B9C0-B1EC41C24AA9}" dt="2025-06-02T04:15:05.830" v="9956"/>
          <ac:picMkLst>
            <pc:docMk/>
            <pc:sldMk cId="2543211368" sldId="319"/>
            <ac:picMk id="16" creationId="{20C06201-7EF9-2781-0106-4C6079EE2DBB}"/>
          </ac:picMkLst>
        </pc:picChg>
      </pc:sldChg>
      <pc:sldChg chg="addSp delSp modSp add mod">
        <pc:chgData name="Yasmin Lima" userId="0363c4e17e07ce6a" providerId="LiveId" clId="{61D45EDB-0083-4978-B9C0-B1EC41C24AA9}" dt="2025-06-03T13:06:28.267" v="12883" actId="207"/>
        <pc:sldMkLst>
          <pc:docMk/>
          <pc:sldMk cId="2143347700" sldId="320"/>
        </pc:sldMkLst>
        <pc:spChg chg="mod">
          <ac:chgData name="Yasmin Lima" userId="0363c4e17e07ce6a" providerId="LiveId" clId="{61D45EDB-0083-4978-B9C0-B1EC41C24AA9}" dt="2025-06-03T13:06:28.267" v="12883" actId="207"/>
          <ac:spMkLst>
            <pc:docMk/>
            <pc:sldMk cId="2143347700" sldId="320"/>
            <ac:spMk id="2" creationId="{BB2EB0DC-2976-236A-F42F-277F3C2FBC2D}"/>
          </ac:spMkLst>
        </pc:spChg>
        <pc:spChg chg="mod topLvl">
          <ac:chgData name="Yasmin Lima" userId="0363c4e17e07ce6a" providerId="LiveId" clId="{61D45EDB-0083-4978-B9C0-B1EC41C24AA9}" dt="2025-06-01T18:53:35.386" v="8068" actId="1076"/>
          <ac:spMkLst>
            <pc:docMk/>
            <pc:sldMk cId="2143347700" sldId="320"/>
            <ac:spMk id="13" creationId="{9A35DE53-429D-FB57-8FCF-B449385416B3}"/>
          </ac:spMkLst>
        </pc:spChg>
        <pc:spChg chg="mod">
          <ac:chgData name="Yasmin Lima" userId="0363c4e17e07ce6a" providerId="LiveId" clId="{61D45EDB-0083-4978-B9C0-B1EC41C24AA9}" dt="2025-06-01T18:55:14.485" v="8078" actId="14100"/>
          <ac:spMkLst>
            <pc:docMk/>
            <pc:sldMk cId="2143347700" sldId="320"/>
            <ac:spMk id="14" creationId="{40AC34B8-20FD-430E-652B-DDD45C211E63}"/>
          </ac:spMkLst>
        </pc:spChg>
        <pc:grpChg chg="add mod">
          <ac:chgData name="Yasmin Lima" userId="0363c4e17e07ce6a" providerId="LiveId" clId="{61D45EDB-0083-4978-B9C0-B1EC41C24AA9}" dt="2025-06-01T18:53:26.759" v="8067"/>
          <ac:grpSpMkLst>
            <pc:docMk/>
            <pc:sldMk cId="2143347700" sldId="320"/>
            <ac:grpSpMk id="4" creationId="{9DAE7D77-F3AE-84B9-D0B6-BFED85568260}"/>
          </ac:grpSpMkLst>
        </pc:grpChg>
        <pc:picChg chg="mod topLvl modCrop">
          <ac:chgData name="Yasmin Lima" userId="0363c4e17e07ce6a" providerId="LiveId" clId="{61D45EDB-0083-4978-B9C0-B1EC41C24AA9}" dt="2025-06-01T18:54:55.395" v="8075" actId="1076"/>
          <ac:picMkLst>
            <pc:docMk/>
            <pc:sldMk cId="2143347700" sldId="320"/>
            <ac:picMk id="3" creationId="{586C2D86-190C-3E6A-6014-CFE6322D4974}"/>
          </ac:picMkLst>
        </pc:picChg>
        <pc:picChg chg="mod">
          <ac:chgData name="Yasmin Lima" userId="0363c4e17e07ce6a" providerId="LiveId" clId="{61D45EDB-0083-4978-B9C0-B1EC41C24AA9}" dt="2025-06-01T18:53:26.759" v="8067"/>
          <ac:picMkLst>
            <pc:docMk/>
            <pc:sldMk cId="2143347700" sldId="320"/>
            <ac:picMk id="12" creationId="{9CD658B4-1BBA-F935-7B30-C8616A678542}"/>
          </ac:picMkLst>
        </pc:picChg>
      </pc:sldChg>
      <pc:sldChg chg="addSp delSp modSp add mod ord">
        <pc:chgData name="Yasmin Lima" userId="0363c4e17e07ce6a" providerId="LiveId" clId="{61D45EDB-0083-4978-B9C0-B1EC41C24AA9}" dt="2025-06-03T13:06:40.179" v="12887" actId="207"/>
        <pc:sldMkLst>
          <pc:docMk/>
          <pc:sldMk cId="1935063875" sldId="321"/>
        </pc:sldMkLst>
        <pc:spChg chg="mod">
          <ac:chgData name="Yasmin Lima" userId="0363c4e17e07ce6a" providerId="LiveId" clId="{61D45EDB-0083-4978-B9C0-B1EC41C24AA9}" dt="2025-06-03T13:06:40.179" v="12887" actId="207"/>
          <ac:spMkLst>
            <pc:docMk/>
            <pc:sldMk cId="1935063875" sldId="321"/>
            <ac:spMk id="2" creationId="{E08BE9C3-6D66-46EC-DA23-30B94FF9120D}"/>
          </ac:spMkLst>
        </pc:spChg>
        <pc:spChg chg="mod">
          <ac:chgData name="Yasmin Lima" userId="0363c4e17e07ce6a" providerId="LiveId" clId="{61D45EDB-0083-4978-B9C0-B1EC41C24AA9}" dt="2025-06-01T19:02:20.351" v="8250" actId="164"/>
          <ac:spMkLst>
            <pc:docMk/>
            <pc:sldMk cId="1935063875" sldId="321"/>
            <ac:spMk id="3" creationId="{04C281D8-5086-376A-918D-F193893407A5}"/>
          </ac:spMkLst>
        </pc:spChg>
        <pc:grpChg chg="add mod">
          <ac:chgData name="Yasmin Lima" userId="0363c4e17e07ce6a" providerId="LiveId" clId="{61D45EDB-0083-4978-B9C0-B1EC41C24AA9}" dt="2025-06-01T19:02:22.720" v="8252" actId="12789"/>
          <ac:grpSpMkLst>
            <pc:docMk/>
            <pc:sldMk cId="1935063875" sldId="321"/>
            <ac:grpSpMk id="5" creationId="{9852F0CE-9B79-6F6C-848B-DE90FDBE43A3}"/>
          </ac:grpSpMkLst>
        </pc:grpChg>
        <pc:picChg chg="add mod">
          <ac:chgData name="Yasmin Lima" userId="0363c4e17e07ce6a" providerId="LiveId" clId="{61D45EDB-0083-4978-B9C0-B1EC41C24AA9}" dt="2025-06-01T19:02:20.351" v="8250" actId="164"/>
          <ac:picMkLst>
            <pc:docMk/>
            <pc:sldMk cId="1935063875" sldId="321"/>
            <ac:picMk id="4" creationId="{8084ABB5-C1EC-37D5-A27D-22D3287D3450}"/>
          </ac:picMkLst>
        </pc:picChg>
      </pc:sldChg>
      <pc:sldChg chg="add del">
        <pc:chgData name="Yasmin Lima" userId="0363c4e17e07ce6a" providerId="LiveId" clId="{61D45EDB-0083-4978-B9C0-B1EC41C24AA9}" dt="2025-06-02T12:57:31.327" v="10945" actId="2696"/>
        <pc:sldMkLst>
          <pc:docMk/>
          <pc:sldMk cId="3882111809" sldId="322"/>
        </pc:sldMkLst>
      </pc:sldChg>
      <pc:sldChg chg="addSp delSp modSp add del mod ord">
        <pc:chgData name="Yasmin Lima" userId="0363c4e17e07ce6a" providerId="LiveId" clId="{61D45EDB-0083-4978-B9C0-B1EC41C24AA9}" dt="2025-06-02T01:32:26.190" v="8846" actId="2696"/>
        <pc:sldMkLst>
          <pc:docMk/>
          <pc:sldMk cId="3859713457" sldId="323"/>
        </pc:sldMkLst>
      </pc:sldChg>
      <pc:sldChg chg="addSp delSp modSp add mod ord">
        <pc:chgData name="Yasmin Lima" userId="0363c4e17e07ce6a" providerId="LiveId" clId="{61D45EDB-0083-4978-B9C0-B1EC41C24AA9}" dt="2025-06-03T13:04:30.318" v="12844" actId="207"/>
        <pc:sldMkLst>
          <pc:docMk/>
          <pc:sldMk cId="1473336008" sldId="324"/>
        </pc:sldMkLst>
        <pc:spChg chg="mod">
          <ac:chgData name="Yasmin Lima" userId="0363c4e17e07ce6a" providerId="LiveId" clId="{61D45EDB-0083-4978-B9C0-B1EC41C24AA9}" dt="2025-06-02T01:20:08.808" v="8784" actId="34135"/>
          <ac:spMkLst>
            <pc:docMk/>
            <pc:sldMk cId="1473336008" sldId="324"/>
            <ac:spMk id="6" creationId="{5BD16CB8-9428-75A9-15C1-64A6A9D5FA38}"/>
          </ac:spMkLst>
        </pc:spChg>
        <pc:spChg chg="mod">
          <ac:chgData name="Yasmin Lima" userId="0363c4e17e07ce6a" providerId="LiveId" clId="{61D45EDB-0083-4978-B9C0-B1EC41C24AA9}" dt="2025-06-02T01:20:08.808" v="8784" actId="34135"/>
          <ac:spMkLst>
            <pc:docMk/>
            <pc:sldMk cId="1473336008" sldId="324"/>
            <ac:spMk id="7" creationId="{48DD29BD-353A-943F-D4BB-3DFC16355505}"/>
          </ac:spMkLst>
        </pc:spChg>
        <pc:spChg chg="mod">
          <ac:chgData name="Yasmin Lima" userId="0363c4e17e07ce6a" providerId="LiveId" clId="{61D45EDB-0083-4978-B9C0-B1EC41C24AA9}" dt="2025-06-03T13:04:30.318" v="12844" actId="207"/>
          <ac:spMkLst>
            <pc:docMk/>
            <pc:sldMk cId="1473336008" sldId="324"/>
            <ac:spMk id="13" creationId="{CF81D4B9-7969-A6F0-ADE6-5408B3B4F949}"/>
          </ac:spMkLst>
        </pc:spChg>
        <pc:spChg chg="add del mod topLvl">
          <ac:chgData name="Yasmin Lima" userId="0363c4e17e07ce6a" providerId="LiveId" clId="{61D45EDB-0083-4978-B9C0-B1EC41C24AA9}" dt="2025-06-02T15:24:17.953" v="12317" actId="207"/>
          <ac:spMkLst>
            <pc:docMk/>
            <pc:sldMk cId="1473336008" sldId="324"/>
            <ac:spMk id="14" creationId="{848185A2-8386-370B-650D-383748845915}"/>
          </ac:spMkLst>
        </pc:spChg>
        <pc:spChg chg="add del mod">
          <ac:chgData name="Yasmin Lima" userId="0363c4e17e07ce6a" providerId="LiveId" clId="{61D45EDB-0083-4978-B9C0-B1EC41C24AA9}" dt="2025-06-02T15:24:17.953" v="12317" actId="207"/>
          <ac:spMkLst>
            <pc:docMk/>
            <pc:sldMk cId="1473336008" sldId="324"/>
            <ac:spMk id="17" creationId="{407C96DD-1D60-8D08-F4C4-CA899990C2A6}"/>
          </ac:spMkLst>
        </pc:spChg>
        <pc:spChg chg="add del mod">
          <ac:chgData name="Yasmin Lima" userId="0363c4e17e07ce6a" providerId="LiveId" clId="{61D45EDB-0083-4978-B9C0-B1EC41C24AA9}" dt="2025-06-02T15:24:17.953" v="12317" actId="207"/>
          <ac:spMkLst>
            <pc:docMk/>
            <pc:sldMk cId="1473336008" sldId="324"/>
            <ac:spMk id="19" creationId="{033B87D4-58E2-C523-0FF9-8DCA9C62210A}"/>
          </ac:spMkLst>
        </pc:spChg>
        <pc:spChg chg="mod">
          <ac:chgData name="Yasmin Lima" userId="0363c4e17e07ce6a" providerId="LiveId" clId="{61D45EDB-0083-4978-B9C0-B1EC41C24AA9}" dt="2025-06-02T15:24:58.553" v="12322" actId="165"/>
          <ac:spMkLst>
            <pc:docMk/>
            <pc:sldMk cId="1473336008" sldId="324"/>
            <ac:spMk id="26" creationId="{146ACBCD-B075-D766-458C-3A226862A720}"/>
          </ac:spMkLst>
        </pc:spChg>
        <pc:spChg chg="mod">
          <ac:chgData name="Yasmin Lima" userId="0363c4e17e07ce6a" providerId="LiveId" clId="{61D45EDB-0083-4978-B9C0-B1EC41C24AA9}" dt="2025-06-02T15:24:58.553" v="12322" actId="165"/>
          <ac:spMkLst>
            <pc:docMk/>
            <pc:sldMk cId="1473336008" sldId="324"/>
            <ac:spMk id="28" creationId="{53BAF16D-20BE-74C5-0099-2A0662E5E6EC}"/>
          </ac:spMkLst>
        </pc:spChg>
        <pc:spChg chg="mod">
          <ac:chgData name="Yasmin Lima" userId="0363c4e17e07ce6a" providerId="LiveId" clId="{61D45EDB-0083-4978-B9C0-B1EC41C24AA9}" dt="2025-06-02T15:24:58.553" v="12322" actId="165"/>
          <ac:spMkLst>
            <pc:docMk/>
            <pc:sldMk cId="1473336008" sldId="324"/>
            <ac:spMk id="30" creationId="{C762EA1A-3204-5157-4F36-A5E6F3F07272}"/>
          </ac:spMkLst>
        </pc:spChg>
        <pc:spChg chg="mod">
          <ac:chgData name="Yasmin Lima" userId="0363c4e17e07ce6a" providerId="LiveId" clId="{61D45EDB-0083-4978-B9C0-B1EC41C24AA9}" dt="2025-06-02T15:25:06.790" v="12323" actId="207"/>
          <ac:spMkLst>
            <pc:docMk/>
            <pc:sldMk cId="1473336008" sldId="324"/>
            <ac:spMk id="32" creationId="{516015D5-D207-0230-7328-5D910944ED03}"/>
          </ac:spMkLst>
        </pc:spChg>
        <pc:spChg chg="add mod topLvl">
          <ac:chgData name="Yasmin Lima" userId="0363c4e17e07ce6a" providerId="LiveId" clId="{61D45EDB-0083-4978-B9C0-B1EC41C24AA9}" dt="2025-06-02T15:24:53.416" v="12321" actId="165"/>
          <ac:spMkLst>
            <pc:docMk/>
            <pc:sldMk cId="1473336008" sldId="324"/>
            <ac:spMk id="33" creationId="{605F2147-D1BE-EF94-A22C-5EC150B64901}"/>
          </ac:spMkLst>
        </pc:spChg>
        <pc:spChg chg="del mod">
          <ac:chgData name="Yasmin Lima" userId="0363c4e17e07ce6a" providerId="LiveId" clId="{61D45EDB-0083-4978-B9C0-B1EC41C24AA9}" dt="2025-06-02T01:16:43.254" v="8692" actId="478"/>
          <ac:spMkLst>
            <pc:docMk/>
            <pc:sldMk cId="1473336008" sldId="324"/>
            <ac:spMk id="47" creationId="{9E3D39DD-B487-855C-373A-F8C9CA4E8867}"/>
          </ac:spMkLst>
        </pc:spChg>
        <pc:grpChg chg="mod">
          <ac:chgData name="Yasmin Lima" userId="0363c4e17e07ce6a" providerId="LiveId" clId="{61D45EDB-0083-4978-B9C0-B1EC41C24AA9}" dt="2025-06-02T01:30:42.294" v="8838" actId="408"/>
          <ac:grpSpMkLst>
            <pc:docMk/>
            <pc:sldMk cId="1473336008" sldId="324"/>
            <ac:grpSpMk id="5" creationId="{1641331E-3932-CA72-E837-D844A18B1858}"/>
          </ac:grpSpMkLst>
        </pc:grpChg>
        <pc:grpChg chg="add del mod topLvl">
          <ac:chgData name="Yasmin Lima" userId="0363c4e17e07ce6a" providerId="LiveId" clId="{61D45EDB-0083-4978-B9C0-B1EC41C24AA9}" dt="2025-06-02T15:24:58.553" v="12322" actId="165"/>
          <ac:grpSpMkLst>
            <pc:docMk/>
            <pc:sldMk cId="1473336008" sldId="324"/>
            <ac:grpSpMk id="20" creationId="{9A264C1C-20B4-08FA-4F05-AF98F4FC3446}"/>
          </ac:grpSpMkLst>
        </pc:grpChg>
        <pc:grpChg chg="mod topLvl">
          <ac:chgData name="Yasmin Lima" userId="0363c4e17e07ce6a" providerId="LiveId" clId="{61D45EDB-0083-4978-B9C0-B1EC41C24AA9}" dt="2025-06-02T15:24:58.553" v="12322" actId="165"/>
          <ac:grpSpMkLst>
            <pc:docMk/>
            <pc:sldMk cId="1473336008" sldId="324"/>
            <ac:grpSpMk id="21" creationId="{E762C6E6-A475-FDF5-5DB7-DA012B646E20}"/>
          </ac:grpSpMkLst>
        </pc:grpChg>
        <pc:grpChg chg="mod topLvl">
          <ac:chgData name="Yasmin Lima" userId="0363c4e17e07ce6a" providerId="LiveId" clId="{61D45EDB-0083-4978-B9C0-B1EC41C24AA9}" dt="2025-06-02T15:24:58.553" v="12322" actId="165"/>
          <ac:grpSpMkLst>
            <pc:docMk/>
            <pc:sldMk cId="1473336008" sldId="324"/>
            <ac:grpSpMk id="22" creationId="{48E80294-F94A-ACE2-2A85-35B70EDC2E54}"/>
          </ac:grpSpMkLst>
        </pc:grpChg>
        <pc:grpChg chg="mod topLvl">
          <ac:chgData name="Yasmin Lima" userId="0363c4e17e07ce6a" providerId="LiveId" clId="{61D45EDB-0083-4978-B9C0-B1EC41C24AA9}" dt="2025-06-02T15:24:58.553" v="12322" actId="165"/>
          <ac:grpSpMkLst>
            <pc:docMk/>
            <pc:sldMk cId="1473336008" sldId="324"/>
            <ac:grpSpMk id="23" creationId="{1D3DE29F-8E1E-8CAB-8091-E5659F10F823}"/>
          </ac:grpSpMkLst>
        </pc:grpChg>
        <pc:grpChg chg="mod topLvl">
          <ac:chgData name="Yasmin Lima" userId="0363c4e17e07ce6a" providerId="LiveId" clId="{61D45EDB-0083-4978-B9C0-B1EC41C24AA9}" dt="2025-06-02T15:24:58.553" v="12322" actId="165"/>
          <ac:grpSpMkLst>
            <pc:docMk/>
            <pc:sldMk cId="1473336008" sldId="324"/>
            <ac:grpSpMk id="24" creationId="{8BC02A79-0EB0-B650-C37A-67C2625FF1FB}"/>
          </ac:grpSpMkLst>
        </pc:grpChg>
        <pc:grpChg chg="add mod">
          <ac:chgData name="Yasmin Lima" userId="0363c4e17e07ce6a" providerId="LiveId" clId="{61D45EDB-0083-4978-B9C0-B1EC41C24AA9}" dt="2025-06-02T01:30:58.437" v="8842" actId="1076"/>
          <ac:grpSpMkLst>
            <pc:docMk/>
            <pc:sldMk cId="1473336008" sldId="324"/>
            <ac:grpSpMk id="35" creationId="{71C7C690-84D6-035B-2347-3A9631DB7C55}"/>
          </ac:grpSpMkLst>
        </pc:grpChg>
        <pc:grpChg chg="add mod">
          <ac:chgData name="Yasmin Lima" userId="0363c4e17e07ce6a" providerId="LiveId" clId="{61D45EDB-0083-4978-B9C0-B1EC41C24AA9}" dt="2025-06-02T01:30:58.437" v="8842" actId="1076"/>
          <ac:grpSpMkLst>
            <pc:docMk/>
            <pc:sldMk cId="1473336008" sldId="324"/>
            <ac:grpSpMk id="36" creationId="{A347337E-D420-15B3-E912-15E419B33C3C}"/>
          </ac:grpSpMkLst>
        </pc:grpChg>
        <pc:grpChg chg="add del mod">
          <ac:chgData name="Yasmin Lima" userId="0363c4e17e07ce6a" providerId="LiveId" clId="{61D45EDB-0083-4978-B9C0-B1EC41C24AA9}" dt="2025-06-02T15:24:53.416" v="12321" actId="165"/>
          <ac:grpSpMkLst>
            <pc:docMk/>
            <pc:sldMk cId="1473336008" sldId="324"/>
            <ac:grpSpMk id="37" creationId="{6EBA08BA-754E-9D24-0069-4B30F8646AF9}"/>
          </ac:grpSpMkLst>
        </pc:grpChg>
        <pc:grpChg chg="add del mod">
          <ac:chgData name="Yasmin Lima" userId="0363c4e17e07ce6a" providerId="LiveId" clId="{61D45EDB-0083-4978-B9C0-B1EC41C24AA9}" dt="2025-06-02T01:35:56.457" v="8860" actId="165"/>
          <ac:grpSpMkLst>
            <pc:docMk/>
            <pc:sldMk cId="1473336008" sldId="324"/>
            <ac:grpSpMk id="38" creationId="{7370C3D2-3A1F-5B84-C1BA-AA38E429AD48}"/>
          </ac:grpSpMkLst>
        </pc:grpChg>
        <pc:picChg chg="add mod topLvl modCrop">
          <ac:chgData name="Yasmin Lima" userId="0363c4e17e07ce6a" providerId="LiveId" clId="{61D45EDB-0083-4978-B9C0-B1EC41C24AA9}" dt="2025-06-02T01:35:58.641" v="8861" actId="12788"/>
          <ac:picMkLst>
            <pc:docMk/>
            <pc:sldMk cId="1473336008" sldId="324"/>
            <ac:picMk id="12" creationId="{AFC7BDF9-6FEF-5FF8-2F4B-16ADC37A43EE}"/>
          </ac:picMkLst>
        </pc:picChg>
        <pc:picChg chg="add mod modCrop">
          <ac:chgData name="Yasmin Lima" userId="0363c4e17e07ce6a" providerId="LiveId" clId="{61D45EDB-0083-4978-B9C0-B1EC41C24AA9}" dt="2025-06-02T01:28:43.283" v="8833" actId="164"/>
          <ac:picMkLst>
            <pc:docMk/>
            <pc:sldMk cId="1473336008" sldId="324"/>
            <ac:picMk id="15" creationId="{70C08EB1-F618-0DE8-0786-8505844A2CDA}"/>
          </ac:picMkLst>
        </pc:picChg>
        <pc:picChg chg="del">
          <ac:chgData name="Yasmin Lima" userId="0363c4e17e07ce6a" providerId="LiveId" clId="{61D45EDB-0083-4978-B9C0-B1EC41C24AA9}" dt="2025-06-02T01:15:31.390" v="8662" actId="478"/>
          <ac:picMkLst>
            <pc:docMk/>
            <pc:sldMk cId="1473336008" sldId="324"/>
            <ac:picMk id="16" creationId="{112DDCAE-8781-834C-527C-980A9FB1479E}"/>
          </ac:picMkLst>
        </pc:picChg>
        <pc:picChg chg="add mod modCrop">
          <ac:chgData name="Yasmin Lima" userId="0363c4e17e07ce6a" providerId="LiveId" clId="{61D45EDB-0083-4978-B9C0-B1EC41C24AA9}" dt="2025-06-02T01:28:54.826" v="8834" actId="164"/>
          <ac:picMkLst>
            <pc:docMk/>
            <pc:sldMk cId="1473336008" sldId="324"/>
            <ac:picMk id="18" creationId="{948AA1A3-1751-1A57-E110-4DBF12000A40}"/>
          </ac:picMkLst>
        </pc:picChg>
        <pc:cxnChg chg="mod">
          <ac:chgData name="Yasmin Lima" userId="0363c4e17e07ce6a" providerId="LiveId" clId="{61D45EDB-0083-4978-B9C0-B1EC41C24AA9}" dt="2025-06-02T15:24:58.553" v="12322" actId="165"/>
          <ac:cxnSpMkLst>
            <pc:docMk/>
            <pc:sldMk cId="1473336008" sldId="324"/>
            <ac:cxnSpMk id="25" creationId="{84E2D513-E14F-0D7C-62FE-7508040D704E}"/>
          </ac:cxnSpMkLst>
        </pc:cxnChg>
        <pc:cxnChg chg="mod">
          <ac:chgData name="Yasmin Lima" userId="0363c4e17e07ce6a" providerId="LiveId" clId="{61D45EDB-0083-4978-B9C0-B1EC41C24AA9}" dt="2025-06-02T01:18:38.614" v="8741"/>
          <ac:cxnSpMkLst>
            <pc:docMk/>
            <pc:sldMk cId="1473336008" sldId="324"/>
            <ac:cxnSpMk id="31" creationId="{162EE9CD-BD18-7F1F-C3F3-C52137F264FD}"/>
          </ac:cxnSpMkLst>
        </pc:cxnChg>
      </pc:sldChg>
      <pc:sldChg chg="addSp delSp modSp add mod">
        <pc:chgData name="Yasmin Lima" userId="0363c4e17e07ce6a" providerId="LiveId" clId="{61D45EDB-0083-4978-B9C0-B1EC41C24AA9}" dt="2025-06-03T13:04:45.092" v="12848" actId="207"/>
        <pc:sldMkLst>
          <pc:docMk/>
          <pc:sldMk cId="975651079" sldId="325"/>
        </pc:sldMkLst>
        <pc:spChg chg="mod">
          <ac:chgData name="Yasmin Lima" userId="0363c4e17e07ce6a" providerId="LiveId" clId="{61D45EDB-0083-4978-B9C0-B1EC41C24AA9}" dt="2025-06-03T13:04:45.092" v="12848" actId="207"/>
          <ac:spMkLst>
            <pc:docMk/>
            <pc:sldMk cId="975651079" sldId="325"/>
            <ac:spMk id="2" creationId="{A7352EDD-A338-5E6B-FDE9-1D10575BE5D6}"/>
          </ac:spMkLst>
        </pc:spChg>
        <pc:spChg chg="mod">
          <ac:chgData name="Yasmin Lima" userId="0363c4e17e07ce6a" providerId="LiveId" clId="{61D45EDB-0083-4978-B9C0-B1EC41C24AA9}" dt="2025-06-02T01:49:16.804" v="8904" actId="20577"/>
          <ac:spMkLst>
            <pc:docMk/>
            <pc:sldMk cId="975651079" sldId="325"/>
            <ac:spMk id="13" creationId="{5B35145A-33DC-9D5C-5231-704271CE1E21}"/>
          </ac:spMkLst>
        </pc:spChg>
        <pc:picChg chg="add del mod">
          <ac:chgData name="Yasmin Lima" userId="0363c4e17e07ce6a" providerId="LiveId" clId="{61D45EDB-0083-4978-B9C0-B1EC41C24AA9}" dt="2025-06-02T01:44:34.873" v="8882" actId="478"/>
          <ac:picMkLst>
            <pc:docMk/>
            <pc:sldMk cId="975651079" sldId="325"/>
            <ac:picMk id="3" creationId="{F8155E14-D50A-81B7-51E2-C4594E8D9865}"/>
          </ac:picMkLst>
        </pc:picChg>
        <pc:picChg chg="add mod">
          <ac:chgData name="Yasmin Lima" userId="0363c4e17e07ce6a" providerId="LiveId" clId="{61D45EDB-0083-4978-B9C0-B1EC41C24AA9}" dt="2025-06-02T01:45:07.842" v="8890" actId="1076"/>
          <ac:picMkLst>
            <pc:docMk/>
            <pc:sldMk cId="975651079" sldId="325"/>
            <ac:picMk id="5" creationId="{F810C2D7-30D4-7D1E-17C8-F825328E71F3}"/>
          </ac:picMkLst>
        </pc:picChg>
        <pc:picChg chg="del">
          <ac:chgData name="Yasmin Lima" userId="0363c4e17e07ce6a" providerId="LiveId" clId="{61D45EDB-0083-4978-B9C0-B1EC41C24AA9}" dt="2025-06-02T01:44:59.324" v="8886" actId="478"/>
          <ac:picMkLst>
            <pc:docMk/>
            <pc:sldMk cId="975651079" sldId="325"/>
            <ac:picMk id="14" creationId="{A9D1851C-DF4E-AFA5-CDE4-97EA8940EB74}"/>
          </ac:picMkLst>
        </pc:picChg>
      </pc:sldChg>
      <pc:sldChg chg="addSp delSp modSp add mod ord">
        <pc:chgData name="Yasmin Lima" userId="0363c4e17e07ce6a" providerId="LiveId" clId="{61D45EDB-0083-4978-B9C0-B1EC41C24AA9}" dt="2025-06-03T13:05:05.289" v="12855" actId="207"/>
        <pc:sldMkLst>
          <pc:docMk/>
          <pc:sldMk cId="574074633" sldId="326"/>
        </pc:sldMkLst>
        <pc:spChg chg="mod">
          <ac:chgData name="Yasmin Lima" userId="0363c4e17e07ce6a" providerId="LiveId" clId="{61D45EDB-0083-4978-B9C0-B1EC41C24AA9}" dt="2025-06-02T15:35:19.774" v="12383" actId="207"/>
          <ac:spMkLst>
            <pc:docMk/>
            <pc:sldMk cId="574074633" sldId="326"/>
            <ac:spMk id="14" creationId="{FCDB37C7-778C-ECA0-4C5A-DA3F75CB7271}"/>
          </ac:spMkLst>
        </pc:spChg>
        <pc:spChg chg="mod">
          <ac:chgData name="Yasmin Lima" userId="0363c4e17e07ce6a" providerId="LiveId" clId="{61D45EDB-0083-4978-B9C0-B1EC41C24AA9}" dt="2025-06-03T13:05:05.289" v="12855" actId="207"/>
          <ac:spMkLst>
            <pc:docMk/>
            <pc:sldMk cId="574074633" sldId="326"/>
            <ac:spMk id="15" creationId="{6DA09C2F-F722-E13D-D584-B02B905F51BF}"/>
          </ac:spMkLst>
        </pc:spChg>
        <pc:spChg chg="mod topLvl">
          <ac:chgData name="Yasmin Lima" userId="0363c4e17e07ce6a" providerId="LiveId" clId="{61D45EDB-0083-4978-B9C0-B1EC41C24AA9}" dt="2025-06-02T15:35:15.756" v="12382" actId="207"/>
          <ac:spMkLst>
            <pc:docMk/>
            <pc:sldMk cId="574074633" sldId="326"/>
            <ac:spMk id="16" creationId="{55415AF9-B986-C5AB-42C6-CD581F05EBF8}"/>
          </ac:spMkLst>
        </pc:spChg>
        <pc:spChg chg="mod topLvl">
          <ac:chgData name="Yasmin Lima" userId="0363c4e17e07ce6a" providerId="LiveId" clId="{61D45EDB-0083-4978-B9C0-B1EC41C24AA9}" dt="2025-06-02T15:36:20.821" v="12396" actId="2085"/>
          <ac:spMkLst>
            <pc:docMk/>
            <pc:sldMk cId="574074633" sldId="326"/>
            <ac:spMk id="19" creationId="{4ECDC026-3AA2-17CB-E0E9-E6E597A35804}"/>
          </ac:spMkLst>
        </pc:spChg>
        <pc:spChg chg="del">
          <ac:chgData name="Yasmin Lima" userId="0363c4e17e07ce6a" providerId="LiveId" clId="{61D45EDB-0083-4978-B9C0-B1EC41C24AA9}" dt="2025-06-02T02:07:08.369" v="8946" actId="478"/>
          <ac:spMkLst>
            <pc:docMk/>
            <pc:sldMk cId="574074633" sldId="326"/>
            <ac:spMk id="26" creationId="{F2C7024B-8022-FFA3-368C-9EC54A21DA10}"/>
          </ac:spMkLst>
        </pc:spChg>
        <pc:spChg chg="del mod">
          <ac:chgData name="Yasmin Lima" userId="0363c4e17e07ce6a" providerId="LiveId" clId="{61D45EDB-0083-4978-B9C0-B1EC41C24AA9}" dt="2025-06-02T02:09:37.170" v="8969" actId="478"/>
          <ac:spMkLst>
            <pc:docMk/>
            <pc:sldMk cId="574074633" sldId="326"/>
            <ac:spMk id="28" creationId="{9A356E42-C30C-B275-DCF7-06645DA650BF}"/>
          </ac:spMkLst>
        </pc:spChg>
        <pc:spChg chg="del">
          <ac:chgData name="Yasmin Lima" userId="0363c4e17e07ce6a" providerId="LiveId" clId="{61D45EDB-0083-4978-B9C0-B1EC41C24AA9}" dt="2025-06-02T02:07:01.186" v="8943" actId="478"/>
          <ac:spMkLst>
            <pc:docMk/>
            <pc:sldMk cId="574074633" sldId="326"/>
            <ac:spMk id="30" creationId="{5EFCA3A8-B7FA-F30F-2B6E-F34EFA8FA3EB}"/>
          </ac:spMkLst>
        </pc:spChg>
        <pc:spChg chg="del">
          <ac:chgData name="Yasmin Lima" userId="0363c4e17e07ce6a" providerId="LiveId" clId="{61D45EDB-0083-4978-B9C0-B1EC41C24AA9}" dt="2025-06-02T02:07:04.202" v="8944" actId="478"/>
          <ac:spMkLst>
            <pc:docMk/>
            <pc:sldMk cId="574074633" sldId="326"/>
            <ac:spMk id="32" creationId="{C2294774-9EA0-1760-D766-144FF8429506}"/>
          </ac:spMkLst>
        </pc:spChg>
        <pc:spChg chg="mod">
          <ac:chgData name="Yasmin Lima" userId="0363c4e17e07ce6a" providerId="LiveId" clId="{61D45EDB-0083-4978-B9C0-B1EC41C24AA9}" dt="2025-06-02T15:35:57.166" v="12392" actId="207"/>
          <ac:spMkLst>
            <pc:docMk/>
            <pc:sldMk cId="574074633" sldId="326"/>
            <ac:spMk id="33" creationId="{8B004E84-48E4-BC71-8196-FAF05200BFD2}"/>
          </ac:spMkLst>
        </pc:spChg>
        <pc:spChg chg="add mod">
          <ac:chgData name="Yasmin Lima" userId="0363c4e17e07ce6a" providerId="LiveId" clId="{61D45EDB-0083-4978-B9C0-B1EC41C24AA9}" dt="2025-06-02T03:37:44.382" v="9344" actId="12788"/>
          <ac:spMkLst>
            <pc:docMk/>
            <pc:sldMk cId="574074633" sldId="326"/>
            <ac:spMk id="40" creationId="{72A08BA6-EAD8-381F-7AE0-09F61FE9D7C3}"/>
          </ac:spMkLst>
        </pc:spChg>
        <pc:spChg chg="mod topLvl">
          <ac:chgData name="Yasmin Lima" userId="0363c4e17e07ce6a" providerId="LiveId" clId="{61D45EDB-0083-4978-B9C0-B1EC41C24AA9}" dt="2025-06-02T15:36:00.265" v="12393" actId="207"/>
          <ac:spMkLst>
            <pc:docMk/>
            <pc:sldMk cId="574074633" sldId="326"/>
            <ac:spMk id="43" creationId="{912D5328-32E0-CF26-0FFB-B648C5399462}"/>
          </ac:spMkLst>
        </pc:spChg>
        <pc:spChg chg="add mod topLvl">
          <ac:chgData name="Yasmin Lima" userId="0363c4e17e07ce6a" providerId="LiveId" clId="{61D45EDB-0083-4978-B9C0-B1EC41C24AA9}" dt="2025-06-02T15:36:03.191" v="12394" actId="207"/>
          <ac:spMkLst>
            <pc:docMk/>
            <pc:sldMk cId="574074633" sldId="326"/>
            <ac:spMk id="53" creationId="{0E641DC9-741B-7F58-133A-3055998ED6F0}"/>
          </ac:spMkLst>
        </pc:spChg>
        <pc:spChg chg="add mod">
          <ac:chgData name="Yasmin Lima" userId="0363c4e17e07ce6a" providerId="LiveId" clId="{61D45EDB-0083-4978-B9C0-B1EC41C24AA9}" dt="2025-06-02T15:35:24.627" v="12384" actId="207"/>
          <ac:spMkLst>
            <pc:docMk/>
            <pc:sldMk cId="574074633" sldId="326"/>
            <ac:spMk id="54" creationId="{90900572-C806-9D1F-1186-6FAFAF768F6B}"/>
          </ac:spMkLst>
        </pc:spChg>
        <pc:spChg chg="add mod">
          <ac:chgData name="Yasmin Lima" userId="0363c4e17e07ce6a" providerId="LiveId" clId="{61D45EDB-0083-4978-B9C0-B1EC41C24AA9}" dt="2025-06-02T15:35:38.450" v="12386" actId="207"/>
          <ac:spMkLst>
            <pc:docMk/>
            <pc:sldMk cId="574074633" sldId="326"/>
            <ac:spMk id="58" creationId="{87BAF371-2994-1713-4AD0-0FA7F87397D3}"/>
          </ac:spMkLst>
        </pc:spChg>
        <pc:spChg chg="add mod">
          <ac:chgData name="Yasmin Lima" userId="0363c4e17e07ce6a" providerId="LiveId" clId="{61D45EDB-0083-4978-B9C0-B1EC41C24AA9}" dt="2025-06-02T03:31:25.769" v="9260" actId="164"/>
          <ac:spMkLst>
            <pc:docMk/>
            <pc:sldMk cId="574074633" sldId="326"/>
            <ac:spMk id="61" creationId="{2B6F600F-4909-D186-877D-89D796D5BF24}"/>
          </ac:spMkLst>
        </pc:spChg>
        <pc:spChg chg="add mod">
          <ac:chgData name="Yasmin Lima" userId="0363c4e17e07ce6a" providerId="LiveId" clId="{61D45EDB-0083-4978-B9C0-B1EC41C24AA9}" dt="2025-06-02T15:35:42.830" v="12389" actId="207"/>
          <ac:spMkLst>
            <pc:docMk/>
            <pc:sldMk cId="574074633" sldId="326"/>
            <ac:spMk id="63" creationId="{C81F7FE9-11FA-FB6C-A5B1-C2C018D9CB4D}"/>
          </ac:spMkLst>
        </pc:spChg>
        <pc:spChg chg="add del mod">
          <ac:chgData name="Yasmin Lima" userId="0363c4e17e07ce6a" providerId="LiveId" clId="{61D45EDB-0083-4978-B9C0-B1EC41C24AA9}" dt="2025-06-02T15:35:51.192" v="12391" actId="208"/>
          <ac:spMkLst>
            <pc:docMk/>
            <pc:sldMk cId="574074633" sldId="326"/>
            <ac:spMk id="72" creationId="{F63FC3CF-1798-0ABA-B089-B2E61A4E9AAC}"/>
          </ac:spMkLst>
        </pc:spChg>
        <pc:spChg chg="add mod">
          <ac:chgData name="Yasmin Lima" userId="0363c4e17e07ce6a" providerId="LiveId" clId="{61D45EDB-0083-4978-B9C0-B1EC41C24AA9}" dt="2025-06-02T15:35:32.026" v="12385" actId="208"/>
          <ac:spMkLst>
            <pc:docMk/>
            <pc:sldMk cId="574074633" sldId="326"/>
            <ac:spMk id="73" creationId="{C52862E3-2BCE-93F5-F2EF-0A265C5F88DD}"/>
          </ac:spMkLst>
        </pc:spChg>
        <pc:grpChg chg="add del mod">
          <ac:chgData name="Yasmin Lima" userId="0363c4e17e07ce6a" providerId="LiveId" clId="{61D45EDB-0083-4978-B9C0-B1EC41C24AA9}" dt="2025-06-02T02:05:51.156" v="8927" actId="165"/>
          <ac:grpSpMkLst>
            <pc:docMk/>
            <pc:sldMk cId="574074633" sldId="326"/>
            <ac:grpSpMk id="11" creationId="{F5D55916-4FD0-447A-7E38-94023942AE0D}"/>
          </ac:grpSpMkLst>
        </pc:grpChg>
        <pc:grpChg chg="del">
          <ac:chgData name="Yasmin Lima" userId="0363c4e17e07ce6a" providerId="LiveId" clId="{61D45EDB-0083-4978-B9C0-B1EC41C24AA9}" dt="2025-06-02T02:07:09.486" v="8947" actId="478"/>
          <ac:grpSpMkLst>
            <pc:docMk/>
            <pc:sldMk cId="574074633" sldId="326"/>
            <ac:grpSpMk id="20" creationId="{D5CFC4C8-7D08-6198-4F23-CACF14EA577E}"/>
          </ac:grpSpMkLst>
        </pc:grpChg>
        <pc:grpChg chg="del">
          <ac:chgData name="Yasmin Lima" userId="0363c4e17e07ce6a" providerId="LiveId" clId="{61D45EDB-0083-4978-B9C0-B1EC41C24AA9}" dt="2025-06-02T02:07:04.202" v="8944" actId="478"/>
          <ac:grpSpMkLst>
            <pc:docMk/>
            <pc:sldMk cId="574074633" sldId="326"/>
            <ac:grpSpMk id="21" creationId="{AF4626D9-722B-0C0D-7712-E5D653E745B7}"/>
          </ac:grpSpMkLst>
        </pc:grpChg>
        <pc:grpChg chg="del">
          <ac:chgData name="Yasmin Lima" userId="0363c4e17e07ce6a" providerId="LiveId" clId="{61D45EDB-0083-4978-B9C0-B1EC41C24AA9}" dt="2025-06-02T02:06:59.577" v="8942" actId="478"/>
          <ac:grpSpMkLst>
            <pc:docMk/>
            <pc:sldMk cId="574074633" sldId="326"/>
            <ac:grpSpMk id="22" creationId="{ED27A536-7E91-55B8-A685-350580A1F9E3}"/>
          </ac:grpSpMkLst>
        </pc:grpChg>
        <pc:grpChg chg="del">
          <ac:chgData name="Yasmin Lima" userId="0363c4e17e07ce6a" providerId="LiveId" clId="{61D45EDB-0083-4978-B9C0-B1EC41C24AA9}" dt="2025-06-02T02:09:37.170" v="8969" actId="478"/>
          <ac:grpSpMkLst>
            <pc:docMk/>
            <pc:sldMk cId="574074633" sldId="326"/>
            <ac:grpSpMk id="23" creationId="{2B95A0BB-3560-0EB7-2B74-4152202C803D}"/>
          </ac:grpSpMkLst>
        </pc:grpChg>
        <pc:grpChg chg="del">
          <ac:chgData name="Yasmin Lima" userId="0363c4e17e07ce6a" providerId="LiveId" clId="{61D45EDB-0083-4978-B9C0-B1EC41C24AA9}" dt="2025-06-02T02:07:08.369" v="8946" actId="478"/>
          <ac:grpSpMkLst>
            <pc:docMk/>
            <pc:sldMk cId="574074633" sldId="326"/>
            <ac:grpSpMk id="24" creationId="{BC8CD0DF-FBA0-F62A-3B7D-7389A318E2CC}"/>
          </ac:grpSpMkLst>
        </pc:grpChg>
        <pc:grpChg chg="del">
          <ac:chgData name="Yasmin Lima" userId="0363c4e17e07ce6a" providerId="LiveId" clId="{61D45EDB-0083-4978-B9C0-B1EC41C24AA9}" dt="2025-06-02T02:00:14.399" v="8910" actId="478"/>
          <ac:grpSpMkLst>
            <pc:docMk/>
            <pc:sldMk cId="574074633" sldId="326"/>
            <ac:grpSpMk id="35" creationId="{FDF7F884-D933-563D-9127-B866BF14B172}"/>
          </ac:grpSpMkLst>
        </pc:grpChg>
        <pc:grpChg chg="del mod">
          <ac:chgData name="Yasmin Lima" userId="0363c4e17e07ce6a" providerId="LiveId" clId="{61D45EDB-0083-4978-B9C0-B1EC41C24AA9}" dt="2025-06-02T03:24:52.571" v="9107" actId="478"/>
          <ac:grpSpMkLst>
            <pc:docMk/>
            <pc:sldMk cId="574074633" sldId="326"/>
            <ac:grpSpMk id="36" creationId="{EF7914B8-8F26-99E6-00F6-DD107B40245D}"/>
          </ac:grpSpMkLst>
        </pc:grpChg>
        <pc:grpChg chg="mod topLvl">
          <ac:chgData name="Yasmin Lima" userId="0363c4e17e07ce6a" providerId="LiveId" clId="{61D45EDB-0083-4978-B9C0-B1EC41C24AA9}" dt="2025-06-02T03:37:12.548" v="9337" actId="165"/>
          <ac:grpSpMkLst>
            <pc:docMk/>
            <pc:sldMk cId="574074633" sldId="326"/>
            <ac:grpSpMk id="37" creationId="{603A9933-91F0-C5E1-C340-1244E88462F0}"/>
          </ac:grpSpMkLst>
        </pc:grpChg>
        <pc:grpChg chg="add del mod">
          <ac:chgData name="Yasmin Lima" userId="0363c4e17e07ce6a" providerId="LiveId" clId="{61D45EDB-0083-4978-B9C0-B1EC41C24AA9}" dt="2025-06-02T02:13:50.744" v="8998" actId="165"/>
          <ac:grpSpMkLst>
            <pc:docMk/>
            <pc:sldMk cId="574074633" sldId="326"/>
            <ac:grpSpMk id="38" creationId="{F79D245C-A2FE-5AC9-ACC7-4A0E9BD299F0}"/>
          </ac:grpSpMkLst>
        </pc:grpChg>
        <pc:grpChg chg="add del mod">
          <ac:chgData name="Yasmin Lima" userId="0363c4e17e07ce6a" providerId="LiveId" clId="{61D45EDB-0083-4978-B9C0-B1EC41C24AA9}" dt="2025-06-02T03:23:56.795" v="9103" actId="165"/>
          <ac:grpSpMkLst>
            <pc:docMk/>
            <pc:sldMk cId="574074633" sldId="326"/>
            <ac:grpSpMk id="41" creationId="{BB46CEF3-DB2F-AE39-00E8-926328567DB8}"/>
          </ac:grpSpMkLst>
        </pc:grpChg>
        <pc:grpChg chg="add mod topLvl">
          <ac:chgData name="Yasmin Lima" userId="0363c4e17e07ce6a" providerId="LiveId" clId="{61D45EDB-0083-4978-B9C0-B1EC41C24AA9}" dt="2025-06-02T03:36:45.288" v="9329" actId="164"/>
          <ac:grpSpMkLst>
            <pc:docMk/>
            <pc:sldMk cId="574074633" sldId="326"/>
            <ac:grpSpMk id="52" creationId="{50B6452B-675D-A021-A862-44549447B75B}"/>
          </ac:grpSpMkLst>
        </pc:grpChg>
        <pc:grpChg chg="add del mod">
          <ac:chgData name="Yasmin Lima" userId="0363c4e17e07ce6a" providerId="LiveId" clId="{61D45EDB-0083-4978-B9C0-B1EC41C24AA9}" dt="2025-06-02T03:36:39.128" v="9327" actId="165"/>
          <ac:grpSpMkLst>
            <pc:docMk/>
            <pc:sldMk cId="574074633" sldId="326"/>
            <ac:grpSpMk id="64" creationId="{183339A3-2E79-B550-A20F-65866DFEED64}"/>
          </ac:grpSpMkLst>
        </pc:grpChg>
        <pc:grpChg chg="add mod">
          <ac:chgData name="Yasmin Lima" userId="0363c4e17e07ce6a" providerId="LiveId" clId="{61D45EDB-0083-4978-B9C0-B1EC41C24AA9}" dt="2025-06-02T03:30:37.607" v="9246" actId="164"/>
          <ac:grpSpMkLst>
            <pc:docMk/>
            <pc:sldMk cId="574074633" sldId="326"/>
            <ac:grpSpMk id="65" creationId="{8440767B-F271-680C-D428-ED4F119F8DD2}"/>
          </ac:grpSpMkLst>
        </pc:grpChg>
        <pc:grpChg chg="add mod topLvl">
          <ac:chgData name="Yasmin Lima" userId="0363c4e17e07ce6a" providerId="LiveId" clId="{61D45EDB-0083-4978-B9C0-B1EC41C24AA9}" dt="2025-06-02T03:37:12.548" v="9337" actId="165"/>
          <ac:grpSpMkLst>
            <pc:docMk/>
            <pc:sldMk cId="574074633" sldId="326"/>
            <ac:grpSpMk id="66" creationId="{F107393F-DAE8-1E77-E2F7-4A04937E2AA5}"/>
          </ac:grpSpMkLst>
        </pc:grpChg>
        <pc:grpChg chg="add mod">
          <ac:chgData name="Yasmin Lima" userId="0363c4e17e07ce6a" providerId="LiveId" clId="{61D45EDB-0083-4978-B9C0-B1EC41C24AA9}" dt="2025-06-02T03:38:20.070" v="9347" actId="164"/>
          <ac:grpSpMkLst>
            <pc:docMk/>
            <pc:sldMk cId="574074633" sldId="326"/>
            <ac:grpSpMk id="67" creationId="{717FB406-9D68-24EB-0961-76A30B3FBE72}"/>
          </ac:grpSpMkLst>
        </pc:grpChg>
        <pc:grpChg chg="add mod">
          <ac:chgData name="Yasmin Lima" userId="0363c4e17e07ce6a" providerId="LiveId" clId="{61D45EDB-0083-4978-B9C0-B1EC41C24AA9}" dt="2025-06-02T03:31:41.866" v="9266" actId="164"/>
          <ac:grpSpMkLst>
            <pc:docMk/>
            <pc:sldMk cId="574074633" sldId="326"/>
            <ac:grpSpMk id="68" creationId="{99C54A61-5D29-D0CA-686F-48E05D1FD212}"/>
          </ac:grpSpMkLst>
        </pc:grpChg>
        <pc:grpChg chg="add mod">
          <ac:chgData name="Yasmin Lima" userId="0363c4e17e07ce6a" providerId="LiveId" clId="{61D45EDB-0083-4978-B9C0-B1EC41C24AA9}" dt="2025-06-02T03:38:20.070" v="9347" actId="164"/>
          <ac:grpSpMkLst>
            <pc:docMk/>
            <pc:sldMk cId="574074633" sldId="326"/>
            <ac:grpSpMk id="69" creationId="{B5F6CC86-77ED-EE77-BF15-FC8DB36B5C0D}"/>
          </ac:grpSpMkLst>
        </pc:grpChg>
        <pc:grpChg chg="add mod">
          <ac:chgData name="Yasmin Lima" userId="0363c4e17e07ce6a" providerId="LiveId" clId="{61D45EDB-0083-4978-B9C0-B1EC41C24AA9}" dt="2025-06-02T03:36:56.549" v="9332" actId="12789"/>
          <ac:grpSpMkLst>
            <pc:docMk/>
            <pc:sldMk cId="574074633" sldId="326"/>
            <ac:grpSpMk id="74" creationId="{0CC0BC10-C4CF-A643-949D-8853619C792C}"/>
          </ac:grpSpMkLst>
        </pc:grpChg>
        <pc:grpChg chg="add del mod">
          <ac:chgData name="Yasmin Lima" userId="0363c4e17e07ce6a" providerId="LiveId" clId="{61D45EDB-0083-4978-B9C0-B1EC41C24AA9}" dt="2025-06-02T03:37:12.548" v="9337" actId="165"/>
          <ac:grpSpMkLst>
            <pc:docMk/>
            <pc:sldMk cId="574074633" sldId="326"/>
            <ac:grpSpMk id="75" creationId="{6A35ABA2-C6D4-43A8-7BF8-128CFA0744B0}"/>
          </ac:grpSpMkLst>
        </pc:grpChg>
        <pc:grpChg chg="add mod">
          <ac:chgData name="Yasmin Lima" userId="0363c4e17e07ce6a" providerId="LiveId" clId="{61D45EDB-0083-4978-B9C0-B1EC41C24AA9}" dt="2025-06-02T03:38:36.155" v="9351" actId="1076"/>
          <ac:grpSpMkLst>
            <pc:docMk/>
            <pc:sldMk cId="574074633" sldId="326"/>
            <ac:grpSpMk id="76" creationId="{7EECAB3A-FFAF-5A95-E0DF-19402FD5E6D0}"/>
          </ac:grpSpMkLst>
        </pc:grpChg>
        <pc:grpChg chg="add mod">
          <ac:chgData name="Yasmin Lima" userId="0363c4e17e07ce6a" providerId="LiveId" clId="{61D45EDB-0083-4978-B9C0-B1EC41C24AA9}" dt="2025-06-02T03:38:36.155" v="9351" actId="1076"/>
          <ac:grpSpMkLst>
            <pc:docMk/>
            <pc:sldMk cId="574074633" sldId="326"/>
            <ac:grpSpMk id="77" creationId="{F6BC3F6D-165A-5E03-4DE1-E289C37B23AD}"/>
          </ac:grpSpMkLst>
        </pc:grpChg>
        <pc:picChg chg="mod">
          <ac:chgData name="Yasmin Lima" userId="0363c4e17e07ce6a" providerId="LiveId" clId="{61D45EDB-0083-4978-B9C0-B1EC41C24AA9}" dt="2025-06-02T03:38:12.470" v="9346" actId="164"/>
          <ac:picMkLst>
            <pc:docMk/>
            <pc:sldMk cId="574074633" sldId="326"/>
            <ac:picMk id="12" creationId="{0E30BF34-8B00-2A3A-FA80-C146D6AA2D2B}"/>
          </ac:picMkLst>
        </pc:picChg>
        <pc:picChg chg="add del mod topLvl">
          <ac:chgData name="Yasmin Lima" userId="0363c4e17e07ce6a" providerId="LiveId" clId="{61D45EDB-0083-4978-B9C0-B1EC41C24AA9}" dt="2025-06-02T03:37:44.382" v="9344" actId="12788"/>
          <ac:picMkLst>
            <pc:docMk/>
            <pc:sldMk cId="574074633" sldId="326"/>
            <ac:picMk id="13" creationId="{6FB5CE79-2909-04C4-A443-E67318B937AD}"/>
          </ac:picMkLst>
        </pc:picChg>
        <pc:picChg chg="del topLvl">
          <ac:chgData name="Yasmin Lima" userId="0363c4e17e07ce6a" providerId="LiveId" clId="{61D45EDB-0083-4978-B9C0-B1EC41C24AA9}" dt="2025-06-02T03:24:52.571" v="9107" actId="478"/>
          <ac:picMkLst>
            <pc:docMk/>
            <pc:sldMk cId="574074633" sldId="326"/>
            <ac:picMk id="18" creationId="{A7AE8BC4-C5C2-A4B4-B516-2B090D77291A}"/>
          </ac:picMkLst>
        </pc:picChg>
        <pc:picChg chg="add mod">
          <ac:chgData name="Yasmin Lima" userId="0363c4e17e07ce6a" providerId="LiveId" clId="{61D45EDB-0083-4978-B9C0-B1EC41C24AA9}" dt="2025-06-02T03:31:56.559" v="9270" actId="571"/>
          <ac:picMkLst>
            <pc:docMk/>
            <pc:sldMk cId="574074633" sldId="326"/>
            <ac:picMk id="70" creationId="{9CABEA3E-2D9D-AD2F-24A1-5A444D6D874A}"/>
          </ac:picMkLst>
        </pc:picChg>
        <pc:picChg chg="add del mod">
          <ac:chgData name="Yasmin Lima" userId="0363c4e17e07ce6a" providerId="LiveId" clId="{61D45EDB-0083-4978-B9C0-B1EC41C24AA9}" dt="2025-06-02T03:32:33.234" v="9286" actId="478"/>
          <ac:picMkLst>
            <pc:docMk/>
            <pc:sldMk cId="574074633" sldId="326"/>
            <ac:picMk id="71" creationId="{73A200CC-10A3-00FE-EAB3-677548E187F9}"/>
          </ac:picMkLst>
        </pc:picChg>
        <pc:cxnChg chg="del">
          <ac:chgData name="Yasmin Lima" userId="0363c4e17e07ce6a" providerId="LiveId" clId="{61D45EDB-0083-4978-B9C0-B1EC41C24AA9}" dt="2025-06-02T02:07:09.486" v="8947" actId="478"/>
          <ac:cxnSpMkLst>
            <pc:docMk/>
            <pc:sldMk cId="574074633" sldId="326"/>
            <ac:cxnSpMk id="25" creationId="{1DB74E0F-0261-7994-A310-27EDC7B24921}"/>
          </ac:cxnSpMkLst>
        </pc:cxnChg>
        <pc:cxnChg chg="mod">
          <ac:chgData name="Yasmin Lima" userId="0363c4e17e07ce6a" providerId="LiveId" clId="{61D45EDB-0083-4978-B9C0-B1EC41C24AA9}" dt="2025-06-02T03:37:12.548" v="9337" actId="165"/>
          <ac:cxnSpMkLst>
            <pc:docMk/>
            <pc:sldMk cId="574074633" sldId="326"/>
            <ac:cxnSpMk id="27" creationId="{D291CDD3-6AE1-E97D-F97C-3F29BB50A119}"/>
          </ac:cxnSpMkLst>
        </pc:cxnChg>
        <pc:cxnChg chg="del">
          <ac:chgData name="Yasmin Lima" userId="0363c4e17e07ce6a" providerId="LiveId" clId="{61D45EDB-0083-4978-B9C0-B1EC41C24AA9}" dt="2025-06-02T02:06:59.577" v="8942" actId="478"/>
          <ac:cxnSpMkLst>
            <pc:docMk/>
            <pc:sldMk cId="574074633" sldId="326"/>
            <ac:cxnSpMk id="29" creationId="{9FC38ED7-2458-A6C9-4CB3-261DF8481FB2}"/>
          </ac:cxnSpMkLst>
        </pc:cxnChg>
        <pc:cxnChg chg="del">
          <ac:chgData name="Yasmin Lima" userId="0363c4e17e07ce6a" providerId="LiveId" clId="{61D45EDB-0083-4978-B9C0-B1EC41C24AA9}" dt="2025-06-02T02:07:05.979" v="8945" actId="478"/>
          <ac:cxnSpMkLst>
            <pc:docMk/>
            <pc:sldMk cId="574074633" sldId="326"/>
            <ac:cxnSpMk id="31" creationId="{AD23305E-AF24-2386-143B-3ABC5EEC7E08}"/>
          </ac:cxnSpMkLst>
        </pc:cxnChg>
        <pc:cxnChg chg="mod topLvl">
          <ac:chgData name="Yasmin Lima" userId="0363c4e17e07ce6a" providerId="LiveId" clId="{61D45EDB-0083-4978-B9C0-B1EC41C24AA9}" dt="2025-06-02T03:37:12.548" v="9337" actId="165"/>
          <ac:cxnSpMkLst>
            <pc:docMk/>
            <pc:sldMk cId="574074633" sldId="326"/>
            <ac:cxnSpMk id="42" creationId="{4342552C-6425-7A25-9421-E4049517BD89}"/>
          </ac:cxnSpMkLst>
        </pc:cxnChg>
        <pc:cxnChg chg="add mod topLvl">
          <ac:chgData name="Yasmin Lima" userId="0363c4e17e07ce6a" providerId="LiveId" clId="{61D45EDB-0083-4978-B9C0-B1EC41C24AA9}" dt="2025-06-02T03:36:45.288" v="9329" actId="164"/>
          <ac:cxnSpMkLst>
            <pc:docMk/>
            <pc:sldMk cId="574074633" sldId="326"/>
            <ac:cxnSpMk id="46" creationId="{5A3F2112-4B53-C830-472B-8CB859AB4B62}"/>
          </ac:cxnSpMkLst>
        </pc:cxnChg>
        <pc:cxnChg chg="add mod">
          <ac:chgData name="Yasmin Lima" userId="0363c4e17e07ce6a" providerId="LiveId" clId="{61D45EDB-0083-4978-B9C0-B1EC41C24AA9}" dt="2025-06-02T03:36:39.128" v="9327" actId="165"/>
          <ac:cxnSpMkLst>
            <pc:docMk/>
            <pc:sldMk cId="574074633" sldId="326"/>
            <ac:cxnSpMk id="49" creationId="{3E83BB48-87DE-AEE5-AD52-288CE12372DC}"/>
          </ac:cxnSpMkLst>
        </pc:cxnChg>
        <pc:cxnChg chg="add mod">
          <ac:chgData name="Yasmin Lima" userId="0363c4e17e07ce6a" providerId="LiveId" clId="{61D45EDB-0083-4978-B9C0-B1EC41C24AA9}" dt="2025-06-02T03:36:39.128" v="9327" actId="165"/>
          <ac:cxnSpMkLst>
            <pc:docMk/>
            <pc:sldMk cId="574074633" sldId="326"/>
            <ac:cxnSpMk id="51" creationId="{83ACBEEB-7D42-6ECB-DA08-D525A0DF2868}"/>
          </ac:cxnSpMkLst>
        </pc:cxnChg>
        <pc:cxnChg chg="add mod">
          <ac:chgData name="Yasmin Lima" userId="0363c4e17e07ce6a" providerId="LiveId" clId="{61D45EDB-0083-4978-B9C0-B1EC41C24AA9}" dt="2025-06-02T03:31:10.122" v="9256" actId="164"/>
          <ac:cxnSpMkLst>
            <pc:docMk/>
            <pc:sldMk cId="574074633" sldId="326"/>
            <ac:cxnSpMk id="55" creationId="{90BCB9B4-6A5E-1630-FBB3-17AB74930208}"/>
          </ac:cxnSpMkLst>
        </pc:cxnChg>
        <pc:cxnChg chg="add mod">
          <ac:chgData name="Yasmin Lima" userId="0363c4e17e07ce6a" providerId="LiveId" clId="{61D45EDB-0083-4978-B9C0-B1EC41C24AA9}" dt="2025-06-02T03:31:25.769" v="9260" actId="164"/>
          <ac:cxnSpMkLst>
            <pc:docMk/>
            <pc:sldMk cId="574074633" sldId="326"/>
            <ac:cxnSpMk id="59" creationId="{2642AE09-357D-F743-8E05-4983106FCD16}"/>
          </ac:cxnSpMkLst>
        </pc:cxnChg>
        <pc:cxnChg chg="add del mod">
          <ac:chgData name="Yasmin Lima" userId="0363c4e17e07ce6a" providerId="LiveId" clId="{61D45EDB-0083-4978-B9C0-B1EC41C24AA9}" dt="2025-06-02T03:28:19.273" v="9203" actId="478"/>
          <ac:cxnSpMkLst>
            <pc:docMk/>
            <pc:sldMk cId="574074633" sldId="326"/>
            <ac:cxnSpMk id="60" creationId="{16F09986-5D59-7B47-415D-54F6703BFF86}"/>
          </ac:cxnSpMkLst>
        </pc:cxnChg>
      </pc:sldChg>
      <pc:sldChg chg="addSp delSp modSp add mod ord">
        <pc:chgData name="Yasmin Lima" userId="0363c4e17e07ce6a" providerId="LiveId" clId="{61D45EDB-0083-4978-B9C0-B1EC41C24AA9}" dt="2025-06-03T13:05:07.915" v="12856" actId="207"/>
        <pc:sldMkLst>
          <pc:docMk/>
          <pc:sldMk cId="3034045835" sldId="327"/>
        </pc:sldMkLst>
        <pc:spChg chg="mod">
          <ac:chgData name="Yasmin Lima" userId="0363c4e17e07ce6a" providerId="LiveId" clId="{61D45EDB-0083-4978-B9C0-B1EC41C24AA9}" dt="2025-06-03T13:05:07.915" v="12856" actId="207"/>
          <ac:spMkLst>
            <pc:docMk/>
            <pc:sldMk cId="3034045835" sldId="327"/>
            <ac:spMk id="12" creationId="{0DB372AD-97CB-3FFB-D961-809C766F9334}"/>
          </ac:spMkLst>
        </pc:spChg>
        <pc:spChg chg="mod">
          <ac:chgData name="Yasmin Lima" userId="0363c4e17e07ce6a" providerId="LiveId" clId="{61D45EDB-0083-4978-B9C0-B1EC41C24AA9}" dt="2025-06-02T15:34:00.670" v="12371" actId="12788"/>
          <ac:spMkLst>
            <pc:docMk/>
            <pc:sldMk cId="3034045835" sldId="327"/>
            <ac:spMk id="34" creationId="{C062E325-A2B8-86CE-8646-A7C35D0681FF}"/>
          </ac:spMkLst>
        </pc:spChg>
        <pc:spChg chg="mod">
          <ac:chgData name="Yasmin Lima" userId="0363c4e17e07ce6a" providerId="LiveId" clId="{61D45EDB-0083-4978-B9C0-B1EC41C24AA9}" dt="2025-06-02T15:33:56.634" v="12370" actId="1076"/>
          <ac:spMkLst>
            <pc:docMk/>
            <pc:sldMk cId="3034045835" sldId="327"/>
            <ac:spMk id="47" creationId="{5746986F-5AC0-1579-87DF-F66CDAF91561}"/>
          </ac:spMkLst>
        </pc:spChg>
        <pc:picChg chg="add del mod modCrop">
          <ac:chgData name="Yasmin Lima" userId="0363c4e17e07ce6a" providerId="LiveId" clId="{61D45EDB-0083-4978-B9C0-B1EC41C24AA9}" dt="2025-06-02T03:06:51.983" v="9011" actId="478"/>
          <ac:picMkLst>
            <pc:docMk/>
            <pc:sldMk cId="3034045835" sldId="327"/>
            <ac:picMk id="11" creationId="{88A1A31B-58F1-65F3-9255-C8CA2C0E02C8}"/>
          </ac:picMkLst>
        </pc:picChg>
        <pc:picChg chg="add mod modCrop">
          <ac:chgData name="Yasmin Lima" userId="0363c4e17e07ce6a" providerId="LiveId" clId="{61D45EDB-0083-4978-B9C0-B1EC41C24AA9}" dt="2025-06-02T15:34:00.670" v="12371" actId="12788"/>
          <ac:picMkLst>
            <pc:docMk/>
            <pc:sldMk cId="3034045835" sldId="327"/>
            <ac:picMk id="13" creationId="{7F52B2B7-B9F0-48C2-E1D2-641FA22D9AFE}"/>
          </ac:picMkLst>
        </pc:picChg>
        <pc:picChg chg="del">
          <ac:chgData name="Yasmin Lima" userId="0363c4e17e07ce6a" providerId="LiveId" clId="{61D45EDB-0083-4978-B9C0-B1EC41C24AA9}" dt="2025-06-02T02:49:06.083" v="9004" actId="478"/>
          <ac:picMkLst>
            <pc:docMk/>
            <pc:sldMk cId="3034045835" sldId="327"/>
            <ac:picMk id="18" creationId="{C5766BB8-BC3B-9F98-22CE-3431CF750031}"/>
          </ac:picMkLst>
        </pc:picChg>
      </pc:sldChg>
      <pc:sldChg chg="addSp delSp modSp add mod ord">
        <pc:chgData name="Yasmin Lima" userId="0363c4e17e07ce6a" providerId="LiveId" clId="{61D45EDB-0083-4978-B9C0-B1EC41C24AA9}" dt="2025-06-03T13:05:01.850" v="12854" actId="207"/>
        <pc:sldMkLst>
          <pc:docMk/>
          <pc:sldMk cId="3295310738" sldId="328"/>
        </pc:sldMkLst>
        <pc:spChg chg="add mod">
          <ac:chgData name="Yasmin Lima" userId="0363c4e17e07ce6a" providerId="LiveId" clId="{61D45EDB-0083-4978-B9C0-B1EC41C24AA9}" dt="2025-06-02T04:06:47.462" v="9800" actId="2710"/>
          <ac:spMkLst>
            <pc:docMk/>
            <pc:sldMk cId="3295310738" sldId="328"/>
            <ac:spMk id="5" creationId="{57E9F5CA-1FB2-8619-706C-192A3694F7E6}"/>
          </ac:spMkLst>
        </pc:spChg>
        <pc:spChg chg="mod">
          <ac:chgData name="Yasmin Lima" userId="0363c4e17e07ce6a" providerId="LiveId" clId="{61D45EDB-0083-4978-B9C0-B1EC41C24AA9}" dt="2025-06-03T13:05:01.850" v="12854" actId="207"/>
          <ac:spMkLst>
            <pc:docMk/>
            <pc:sldMk cId="3295310738" sldId="328"/>
            <ac:spMk id="6" creationId="{E5E37B92-069C-8990-FC8F-EF932EA1E64A}"/>
          </ac:spMkLst>
        </pc:spChg>
        <pc:spChg chg="mod">
          <ac:chgData name="Yasmin Lima" userId="0363c4e17e07ce6a" providerId="LiveId" clId="{61D45EDB-0083-4978-B9C0-B1EC41C24AA9}" dt="2025-06-02T03:20:34.668" v="9051" actId="20577"/>
          <ac:spMkLst>
            <pc:docMk/>
            <pc:sldMk cId="3295310738" sldId="328"/>
            <ac:spMk id="7" creationId="{B5C1AFD6-F0ED-EA7D-A8D5-290C606AFEA0}"/>
          </ac:spMkLst>
        </pc:spChg>
        <pc:spChg chg="mod">
          <ac:chgData name="Yasmin Lima" userId="0363c4e17e07ce6a" providerId="LiveId" clId="{61D45EDB-0083-4978-B9C0-B1EC41C24AA9}" dt="2025-06-02T03:42:08.277" v="9462" actId="6549"/>
          <ac:spMkLst>
            <pc:docMk/>
            <pc:sldMk cId="3295310738" sldId="328"/>
            <ac:spMk id="12" creationId="{F325391A-F7AD-E363-2495-9FA2924271ED}"/>
          </ac:spMkLst>
        </pc:spChg>
        <pc:spChg chg="mod">
          <ac:chgData name="Yasmin Lima" userId="0363c4e17e07ce6a" providerId="LiveId" clId="{61D45EDB-0083-4978-B9C0-B1EC41C24AA9}" dt="2025-06-02T03:49:15.377" v="9729" actId="1076"/>
          <ac:spMkLst>
            <pc:docMk/>
            <pc:sldMk cId="3295310738" sldId="328"/>
            <ac:spMk id="15" creationId="{6BB066D4-5A0F-4AA5-6E82-44214067C13D}"/>
          </ac:spMkLst>
        </pc:spChg>
        <pc:spChg chg="del">
          <ac:chgData name="Yasmin Lima" userId="0363c4e17e07ce6a" providerId="LiveId" clId="{61D45EDB-0083-4978-B9C0-B1EC41C24AA9}" dt="2025-06-02T03:42:09.762" v="9463" actId="478"/>
          <ac:spMkLst>
            <pc:docMk/>
            <pc:sldMk cId="3295310738" sldId="328"/>
            <ac:spMk id="17" creationId="{1D92DDA2-78E1-88FA-30F5-C0F2666F3C65}"/>
          </ac:spMkLst>
        </pc:spChg>
        <pc:grpChg chg="del">
          <ac:chgData name="Yasmin Lima" userId="0363c4e17e07ce6a" providerId="LiveId" clId="{61D45EDB-0083-4978-B9C0-B1EC41C24AA9}" dt="2025-06-02T03:42:13.037" v="9465" actId="478"/>
          <ac:grpSpMkLst>
            <pc:docMk/>
            <pc:sldMk cId="3295310738" sldId="328"/>
            <ac:grpSpMk id="8" creationId="{D792F5AE-B3BB-95FE-DE2C-C7C0F25E1FC6}"/>
          </ac:grpSpMkLst>
        </pc:grpChg>
        <pc:grpChg chg="del">
          <ac:chgData name="Yasmin Lima" userId="0363c4e17e07ce6a" providerId="LiveId" clId="{61D45EDB-0083-4978-B9C0-B1EC41C24AA9}" dt="2025-06-02T03:42:11.282" v="9464" actId="478"/>
          <ac:grpSpMkLst>
            <pc:docMk/>
            <pc:sldMk cId="3295310738" sldId="328"/>
            <ac:grpSpMk id="13" creationId="{C7B5D186-1996-1B6A-BD51-B60A8A71F346}"/>
          </ac:grpSpMkLst>
        </pc:grpChg>
        <pc:picChg chg="del">
          <ac:chgData name="Yasmin Lima" userId="0363c4e17e07ce6a" providerId="LiveId" clId="{61D45EDB-0083-4978-B9C0-B1EC41C24AA9}" dt="2025-06-02T04:03:14.645" v="9739" actId="478"/>
          <ac:picMkLst>
            <pc:docMk/>
            <pc:sldMk cId="3295310738" sldId="328"/>
            <ac:picMk id="6" creationId="{2E518FC9-71FA-2D13-A97F-D7FFE353A338}"/>
          </ac:picMkLst>
        </pc:picChg>
        <pc:picChg chg="add mod modCrop">
          <ac:chgData name="Yasmin Lima" userId="0363c4e17e07ce6a" providerId="LiveId" clId="{61D45EDB-0083-4978-B9C0-B1EC41C24AA9}" dt="2025-06-02T04:03:26.799" v="9742" actId="18131"/>
          <ac:picMkLst>
            <pc:docMk/>
            <pc:sldMk cId="3295310738" sldId="328"/>
            <ac:picMk id="19" creationId="{B4276C2E-1B90-ADF4-DE63-825864F39E6F}"/>
          </ac:picMkLst>
        </pc:picChg>
        <pc:picChg chg="add mod">
          <ac:chgData name="Yasmin Lima" userId="0363c4e17e07ce6a" providerId="LiveId" clId="{61D45EDB-0083-4978-B9C0-B1EC41C24AA9}" dt="2025-06-02T04:03:30.451" v="9744" actId="571"/>
          <ac:picMkLst>
            <pc:docMk/>
            <pc:sldMk cId="3295310738" sldId="328"/>
            <ac:picMk id="20" creationId="{F594278E-6060-4509-3729-15CEFC11B3F9}"/>
          </ac:picMkLst>
        </pc:picChg>
      </pc:sldChg>
      <pc:sldChg chg="add del ord setBg">
        <pc:chgData name="Yasmin Lima" userId="0363c4e17e07ce6a" providerId="LiveId" clId="{61D45EDB-0083-4978-B9C0-B1EC41C24AA9}" dt="2025-06-02T04:09:59.283" v="9819"/>
        <pc:sldMkLst>
          <pc:docMk/>
          <pc:sldMk cId="3786649424" sldId="329"/>
        </pc:sldMkLst>
      </pc:sldChg>
      <pc:sldChg chg="addSp delSp modSp add del mod">
        <pc:chgData name="Yasmin Lima" userId="0363c4e17e07ce6a" providerId="LiveId" clId="{61D45EDB-0083-4978-B9C0-B1EC41C24AA9}" dt="2025-06-02T13:36:32.374" v="11682" actId="2696"/>
        <pc:sldMkLst>
          <pc:docMk/>
          <pc:sldMk cId="4126692149" sldId="329"/>
        </pc:sldMkLst>
        <pc:picChg chg="add mod">
          <ac:chgData name="Yasmin Lima" userId="0363c4e17e07ce6a" providerId="LiveId" clId="{61D45EDB-0083-4978-B9C0-B1EC41C24AA9}" dt="2025-06-02T13:36:25.777" v="11681" actId="1076"/>
          <ac:picMkLst>
            <pc:docMk/>
            <pc:sldMk cId="4126692149" sldId="329"/>
            <ac:picMk id="3" creationId="{67F065BF-4645-E55E-19FA-51CCB640305E}"/>
          </ac:picMkLst>
        </pc:picChg>
        <pc:picChg chg="del">
          <ac:chgData name="Yasmin Lima" userId="0363c4e17e07ce6a" providerId="LiveId" clId="{61D45EDB-0083-4978-B9C0-B1EC41C24AA9}" dt="2025-06-02T13:36:16.811" v="11675" actId="478"/>
          <ac:picMkLst>
            <pc:docMk/>
            <pc:sldMk cId="4126692149" sldId="329"/>
            <ac:picMk id="4" creationId="{C1A085EE-629D-503D-A1FB-4D586768CC5A}"/>
          </ac:picMkLst>
        </pc:picChg>
      </pc:sldChg>
      <pc:sldChg chg="modSp add del mod">
        <pc:chgData name="Yasmin Lima" userId="0363c4e17e07ce6a" providerId="LiveId" clId="{61D45EDB-0083-4978-B9C0-B1EC41C24AA9}" dt="2025-06-02T04:14:50.791" v="9952" actId="2696"/>
        <pc:sldMkLst>
          <pc:docMk/>
          <pc:sldMk cId="3708455674" sldId="330"/>
        </pc:sldMkLst>
        <pc:spChg chg="mod">
          <ac:chgData name="Yasmin Lima" userId="0363c4e17e07ce6a" providerId="LiveId" clId="{61D45EDB-0083-4978-B9C0-B1EC41C24AA9}" dt="2025-06-02T04:13:07.852" v="9924" actId="20577"/>
          <ac:spMkLst>
            <pc:docMk/>
            <pc:sldMk cId="3708455674" sldId="330"/>
            <ac:spMk id="2" creationId="{BBD22B05-7835-5A03-3A20-840AF0BDCEF7}"/>
          </ac:spMkLst>
        </pc:spChg>
        <pc:picChg chg="mod modCrop">
          <ac:chgData name="Yasmin Lima" userId="0363c4e17e07ce6a" providerId="LiveId" clId="{61D45EDB-0083-4978-B9C0-B1EC41C24AA9}" dt="2025-06-02T04:13:38.946" v="9930" actId="1076"/>
          <ac:picMkLst>
            <pc:docMk/>
            <pc:sldMk cId="3708455674" sldId="330"/>
            <ac:picMk id="5" creationId="{63E579D1-BD7C-1873-15F0-A02725C9E016}"/>
          </ac:picMkLst>
        </pc:picChg>
      </pc:sldChg>
      <pc:sldChg chg="modSp add mod">
        <pc:chgData name="Yasmin Lima" userId="0363c4e17e07ce6a" providerId="LiveId" clId="{61D45EDB-0083-4978-B9C0-B1EC41C24AA9}" dt="2025-06-03T13:06:25.370" v="12882" actId="207"/>
        <pc:sldMkLst>
          <pc:docMk/>
          <pc:sldMk cId="4228524739" sldId="331"/>
        </pc:sldMkLst>
        <pc:spChg chg="mod">
          <ac:chgData name="Yasmin Lima" userId="0363c4e17e07ce6a" providerId="LiveId" clId="{61D45EDB-0083-4978-B9C0-B1EC41C24AA9}" dt="2025-06-03T13:06:25.370" v="12882" actId="207"/>
          <ac:spMkLst>
            <pc:docMk/>
            <pc:sldMk cId="4228524739" sldId="331"/>
            <ac:spMk id="2" creationId="{736E39B6-3F66-6246-9EBF-3CB338FF5329}"/>
          </ac:spMkLst>
        </pc:spChg>
      </pc:sldChg>
      <pc:sldChg chg="modSp add mod">
        <pc:chgData name="Yasmin Lima" userId="0363c4e17e07ce6a" providerId="LiveId" clId="{61D45EDB-0083-4978-B9C0-B1EC41C24AA9}" dt="2025-06-03T13:06:06.101" v="12876" actId="207"/>
        <pc:sldMkLst>
          <pc:docMk/>
          <pc:sldMk cId="2638232183" sldId="332"/>
        </pc:sldMkLst>
        <pc:spChg chg="mod">
          <ac:chgData name="Yasmin Lima" userId="0363c4e17e07ce6a" providerId="LiveId" clId="{61D45EDB-0083-4978-B9C0-B1EC41C24AA9}" dt="2025-06-03T13:06:06.101" v="12876" actId="207"/>
          <ac:spMkLst>
            <pc:docMk/>
            <pc:sldMk cId="2638232183" sldId="332"/>
            <ac:spMk id="3" creationId="{4B975D8B-3E80-C5CE-6AF8-AD3D9B6DE082}"/>
          </ac:spMkLst>
        </pc:spChg>
        <pc:spChg chg="mod">
          <ac:chgData name="Yasmin Lima" userId="0363c4e17e07ce6a" providerId="LiveId" clId="{61D45EDB-0083-4978-B9C0-B1EC41C24AA9}" dt="2025-06-02T04:19:48.681" v="10063" actId="12788"/>
          <ac:spMkLst>
            <pc:docMk/>
            <pc:sldMk cId="2638232183" sldId="332"/>
            <ac:spMk id="8" creationId="{1B60E574-68A4-BF72-BB9E-8C02BE25B769}"/>
          </ac:spMkLst>
        </pc:spChg>
        <pc:spChg chg="mod">
          <ac:chgData name="Yasmin Lima" userId="0363c4e17e07ce6a" providerId="LiveId" clId="{61D45EDB-0083-4978-B9C0-B1EC41C24AA9}" dt="2025-06-02T04:21:16.276" v="10079" actId="1076"/>
          <ac:spMkLst>
            <pc:docMk/>
            <pc:sldMk cId="2638232183" sldId="332"/>
            <ac:spMk id="18" creationId="{FBD8AB45-05CB-A9E7-A7CC-1985F2A37AB9}"/>
          </ac:spMkLst>
        </pc:spChg>
        <pc:picChg chg="mod modCrop">
          <ac:chgData name="Yasmin Lima" userId="0363c4e17e07ce6a" providerId="LiveId" clId="{61D45EDB-0083-4978-B9C0-B1EC41C24AA9}" dt="2025-06-02T04:19:48.681" v="10063" actId="12788"/>
          <ac:picMkLst>
            <pc:docMk/>
            <pc:sldMk cId="2638232183" sldId="332"/>
            <ac:picMk id="2" creationId="{2295D463-EF06-75C9-6088-08B5F2DD047F}"/>
          </ac:picMkLst>
        </pc:picChg>
      </pc:sldChg>
      <pc:sldChg chg="modSp add mod">
        <pc:chgData name="Yasmin Lima" userId="0363c4e17e07ce6a" providerId="LiveId" clId="{61D45EDB-0083-4978-B9C0-B1EC41C24AA9}" dt="2025-06-03T13:06:09.690" v="12877" actId="207"/>
        <pc:sldMkLst>
          <pc:docMk/>
          <pc:sldMk cId="921982010" sldId="333"/>
        </pc:sldMkLst>
        <pc:spChg chg="mod">
          <ac:chgData name="Yasmin Lima" userId="0363c4e17e07ce6a" providerId="LiveId" clId="{61D45EDB-0083-4978-B9C0-B1EC41C24AA9}" dt="2025-06-03T13:06:09.690" v="12877" actId="207"/>
          <ac:spMkLst>
            <pc:docMk/>
            <pc:sldMk cId="921982010" sldId="333"/>
            <ac:spMk id="3" creationId="{3A1D4489-C85D-9F38-6F8E-2B980ABDF222}"/>
          </ac:spMkLst>
        </pc:spChg>
        <pc:spChg chg="mod">
          <ac:chgData name="Yasmin Lima" userId="0363c4e17e07ce6a" providerId="LiveId" clId="{61D45EDB-0083-4978-B9C0-B1EC41C24AA9}" dt="2025-06-02T04:22:05.891" v="10115" actId="12788"/>
          <ac:spMkLst>
            <pc:docMk/>
            <pc:sldMk cId="921982010" sldId="333"/>
            <ac:spMk id="8" creationId="{342B4F04-C82A-48ED-158C-81651539E6AA}"/>
          </ac:spMkLst>
        </pc:spChg>
        <pc:spChg chg="mod">
          <ac:chgData name="Yasmin Lima" userId="0363c4e17e07ce6a" providerId="LiveId" clId="{61D45EDB-0083-4978-B9C0-B1EC41C24AA9}" dt="2025-06-02T04:22:16.256" v="10117" actId="14100"/>
          <ac:spMkLst>
            <pc:docMk/>
            <pc:sldMk cId="921982010" sldId="333"/>
            <ac:spMk id="18" creationId="{FD94C5C0-ABE9-9498-3BFC-08574F5FDA31}"/>
          </ac:spMkLst>
        </pc:spChg>
        <pc:picChg chg="mod modCrop">
          <ac:chgData name="Yasmin Lima" userId="0363c4e17e07ce6a" providerId="LiveId" clId="{61D45EDB-0083-4978-B9C0-B1EC41C24AA9}" dt="2025-06-02T04:22:05.891" v="10115" actId="12788"/>
          <ac:picMkLst>
            <pc:docMk/>
            <pc:sldMk cId="921982010" sldId="333"/>
            <ac:picMk id="2" creationId="{F4E40F06-25DA-919D-A9B6-543C259F76A2}"/>
          </ac:picMkLst>
        </pc:picChg>
      </pc:sldChg>
      <pc:sldChg chg="addSp delSp modSp add mod ord">
        <pc:chgData name="Yasmin Lima" userId="0363c4e17e07ce6a" providerId="LiveId" clId="{61D45EDB-0083-4978-B9C0-B1EC41C24AA9}" dt="2025-06-03T13:06:13.051" v="12878" actId="207"/>
        <pc:sldMkLst>
          <pc:docMk/>
          <pc:sldMk cId="3329419829" sldId="334"/>
        </pc:sldMkLst>
        <pc:spChg chg="mod">
          <ac:chgData name="Yasmin Lima" userId="0363c4e17e07ce6a" providerId="LiveId" clId="{61D45EDB-0083-4978-B9C0-B1EC41C24AA9}" dt="2025-06-02T13:00:48.262" v="11146" actId="1076"/>
          <ac:spMkLst>
            <pc:docMk/>
            <pc:sldMk cId="3329419829" sldId="334"/>
            <ac:spMk id="5" creationId="{89AC87A4-6484-43C6-2882-391F62E9175A}"/>
          </ac:spMkLst>
        </pc:spChg>
        <pc:spChg chg="mod">
          <ac:chgData name="Yasmin Lima" userId="0363c4e17e07ce6a" providerId="LiveId" clId="{61D45EDB-0083-4978-B9C0-B1EC41C24AA9}" dt="2025-06-03T13:06:13.051" v="12878" actId="207"/>
          <ac:spMkLst>
            <pc:docMk/>
            <pc:sldMk cId="3329419829" sldId="334"/>
            <ac:spMk id="6" creationId="{D1693B87-F07E-0E8E-F37E-E089E8C998BC}"/>
          </ac:spMkLst>
        </pc:spChg>
        <pc:spChg chg="mod">
          <ac:chgData name="Yasmin Lima" userId="0363c4e17e07ce6a" providerId="LiveId" clId="{61D45EDB-0083-4978-B9C0-B1EC41C24AA9}" dt="2025-06-02T12:57:37.403" v="10955" actId="20577"/>
          <ac:spMkLst>
            <pc:docMk/>
            <pc:sldMk cId="3329419829" sldId="334"/>
            <ac:spMk id="7" creationId="{1164FCAE-DEF5-84BF-4464-9A3F10119899}"/>
          </ac:spMkLst>
        </pc:spChg>
        <pc:spChg chg="mod">
          <ac:chgData name="Yasmin Lima" userId="0363c4e17e07ce6a" providerId="LiveId" clId="{61D45EDB-0083-4978-B9C0-B1EC41C24AA9}" dt="2025-06-02T13:01:55.671" v="11349" actId="20577"/>
          <ac:spMkLst>
            <pc:docMk/>
            <pc:sldMk cId="3329419829" sldId="334"/>
            <ac:spMk id="15" creationId="{5BA52C25-24C5-A552-53BF-85B7B96D24A9}"/>
          </ac:spMkLst>
        </pc:spChg>
        <pc:picChg chg="add mod modCrop">
          <ac:chgData name="Yasmin Lima" userId="0363c4e17e07ce6a" providerId="LiveId" clId="{61D45EDB-0083-4978-B9C0-B1EC41C24AA9}" dt="2025-06-02T15:23:51.677" v="12316" actId="1038"/>
          <ac:picMkLst>
            <pc:docMk/>
            <pc:sldMk cId="3329419829" sldId="334"/>
            <ac:picMk id="8" creationId="{7009C0C9-3A82-D631-2423-B088D6FA8CBD}"/>
          </ac:picMkLst>
        </pc:picChg>
        <pc:picChg chg="del">
          <ac:chgData name="Yasmin Lima" userId="0363c4e17e07ce6a" providerId="LiveId" clId="{61D45EDB-0083-4978-B9C0-B1EC41C24AA9}" dt="2025-06-02T15:23:50.402" v="12313" actId="478"/>
          <ac:picMkLst>
            <pc:docMk/>
            <pc:sldMk cId="3329419829" sldId="334"/>
            <ac:picMk id="19" creationId="{8E53FA8F-25E2-C33C-3C3E-1E845DC16882}"/>
          </ac:picMkLst>
        </pc:picChg>
      </pc:sldChg>
      <pc:sldChg chg="addSp delSp modSp add mod ord">
        <pc:chgData name="Yasmin Lima" userId="0363c4e17e07ce6a" providerId="LiveId" clId="{61D45EDB-0083-4978-B9C0-B1EC41C24AA9}" dt="2025-06-03T13:05:54.617" v="12872" actId="207"/>
        <pc:sldMkLst>
          <pc:docMk/>
          <pc:sldMk cId="4030570111" sldId="335"/>
        </pc:sldMkLst>
        <pc:spChg chg="mod">
          <ac:chgData name="Yasmin Lima" userId="0363c4e17e07ce6a" providerId="LiveId" clId="{61D45EDB-0083-4978-B9C0-B1EC41C24AA9}" dt="2025-06-02T14:17:07.425" v="11958" actId="207"/>
          <ac:spMkLst>
            <pc:docMk/>
            <pc:sldMk cId="4030570111" sldId="335"/>
            <ac:spMk id="6" creationId="{2490FD60-9293-10D4-97B8-149BF96E394B}"/>
          </ac:spMkLst>
        </pc:spChg>
        <pc:spChg chg="mod">
          <ac:chgData name="Yasmin Lima" userId="0363c4e17e07ce6a" providerId="LiveId" clId="{61D45EDB-0083-4978-B9C0-B1EC41C24AA9}" dt="2025-06-02T14:17:07.425" v="11958" actId="207"/>
          <ac:spMkLst>
            <pc:docMk/>
            <pc:sldMk cId="4030570111" sldId="335"/>
            <ac:spMk id="7" creationId="{04AF380F-73C9-5220-EC9C-DD1518198EB9}"/>
          </ac:spMkLst>
        </pc:spChg>
        <pc:spChg chg="mod">
          <ac:chgData name="Yasmin Lima" userId="0363c4e17e07ce6a" providerId="LiveId" clId="{61D45EDB-0083-4978-B9C0-B1EC41C24AA9}" dt="2025-06-03T13:05:54.617" v="12872" actId="207"/>
          <ac:spMkLst>
            <pc:docMk/>
            <pc:sldMk cId="4030570111" sldId="335"/>
            <ac:spMk id="12" creationId="{B3678C95-61B6-693A-3A13-BB158B0423E7}"/>
          </ac:spMkLst>
        </pc:spChg>
        <pc:spChg chg="del">
          <ac:chgData name="Yasmin Lima" userId="0363c4e17e07ce6a" providerId="LiveId" clId="{61D45EDB-0083-4978-B9C0-B1EC41C24AA9}" dt="2025-06-02T13:46:51.774" v="11736" actId="478"/>
          <ac:spMkLst>
            <pc:docMk/>
            <pc:sldMk cId="4030570111" sldId="335"/>
            <ac:spMk id="16" creationId="{FBDD2186-23D7-EB3B-B2EB-B25B31EC6036}"/>
          </ac:spMkLst>
        </pc:spChg>
        <pc:spChg chg="mod">
          <ac:chgData name="Yasmin Lima" userId="0363c4e17e07ce6a" providerId="LiveId" clId="{61D45EDB-0083-4978-B9C0-B1EC41C24AA9}" dt="2025-06-02T13:46:36.252" v="11724"/>
          <ac:spMkLst>
            <pc:docMk/>
            <pc:sldMk cId="4030570111" sldId="335"/>
            <ac:spMk id="17" creationId="{DBF532C7-59EC-3282-221F-48CFD8831E48}"/>
          </ac:spMkLst>
        </pc:spChg>
        <pc:spChg chg="del mod">
          <ac:chgData name="Yasmin Lima" userId="0363c4e17e07ce6a" providerId="LiveId" clId="{61D45EDB-0083-4978-B9C0-B1EC41C24AA9}" dt="2025-06-02T13:46:45.179" v="11729" actId="478"/>
          <ac:spMkLst>
            <pc:docMk/>
            <pc:sldMk cId="4030570111" sldId="335"/>
            <ac:spMk id="19" creationId="{0C00F2AC-4873-3FFE-63B2-4C946DB8E7E0}"/>
          </ac:spMkLst>
        </pc:spChg>
        <pc:spChg chg="mod">
          <ac:chgData name="Yasmin Lima" userId="0363c4e17e07ce6a" providerId="LiveId" clId="{61D45EDB-0083-4978-B9C0-B1EC41C24AA9}" dt="2025-06-02T13:46:36.252" v="11724"/>
          <ac:spMkLst>
            <pc:docMk/>
            <pc:sldMk cId="4030570111" sldId="335"/>
            <ac:spMk id="24" creationId="{4BDA16E2-9F15-2FE0-79CB-61BE7073FDFF}"/>
          </ac:spMkLst>
        </pc:spChg>
        <pc:spChg chg="mod">
          <ac:chgData name="Yasmin Lima" userId="0363c4e17e07ce6a" providerId="LiveId" clId="{61D45EDB-0083-4978-B9C0-B1EC41C24AA9}" dt="2025-06-02T13:46:36.252" v="11724"/>
          <ac:spMkLst>
            <pc:docMk/>
            <pc:sldMk cId="4030570111" sldId="335"/>
            <ac:spMk id="26" creationId="{058B42FE-74A7-F352-F1E5-BB538632782B}"/>
          </ac:spMkLst>
        </pc:spChg>
        <pc:spChg chg="mod">
          <ac:chgData name="Yasmin Lima" userId="0363c4e17e07ce6a" providerId="LiveId" clId="{61D45EDB-0083-4978-B9C0-B1EC41C24AA9}" dt="2025-06-02T13:46:36.252" v="11724"/>
          <ac:spMkLst>
            <pc:docMk/>
            <pc:sldMk cId="4030570111" sldId="335"/>
            <ac:spMk id="29" creationId="{495D1520-7A81-CE45-0F04-5BE41304CBF8}"/>
          </ac:spMkLst>
        </pc:spChg>
        <pc:spChg chg="mod">
          <ac:chgData name="Yasmin Lima" userId="0363c4e17e07ce6a" providerId="LiveId" clId="{61D45EDB-0083-4978-B9C0-B1EC41C24AA9}" dt="2025-06-02T13:46:36.252" v="11724"/>
          <ac:spMkLst>
            <pc:docMk/>
            <pc:sldMk cId="4030570111" sldId="335"/>
            <ac:spMk id="31" creationId="{FA39D233-1B1E-AE3C-B9C7-46222765AA6D}"/>
          </ac:spMkLst>
        </pc:spChg>
        <pc:spChg chg="del mod topLvl">
          <ac:chgData name="Yasmin Lima" userId="0363c4e17e07ce6a" providerId="LiveId" clId="{61D45EDB-0083-4978-B9C0-B1EC41C24AA9}" dt="2025-06-02T13:59:00.876" v="11847" actId="478"/>
          <ac:spMkLst>
            <pc:docMk/>
            <pc:sldMk cId="4030570111" sldId="335"/>
            <ac:spMk id="36" creationId="{EB2D3A1B-7A0E-A180-C30E-EE8B245A6686}"/>
          </ac:spMkLst>
        </pc:spChg>
        <pc:spChg chg="del">
          <ac:chgData name="Yasmin Lima" userId="0363c4e17e07ce6a" providerId="LiveId" clId="{61D45EDB-0083-4978-B9C0-B1EC41C24AA9}" dt="2025-06-02T13:08:49.472" v="11357" actId="478"/>
          <ac:spMkLst>
            <pc:docMk/>
            <pc:sldMk cId="4030570111" sldId="335"/>
            <ac:spMk id="40" creationId="{F097756D-A5BC-F5B7-4EF1-35DB17F9557E}"/>
          </ac:spMkLst>
        </pc:spChg>
        <pc:spChg chg="del mod topLvl">
          <ac:chgData name="Yasmin Lima" userId="0363c4e17e07ce6a" providerId="LiveId" clId="{61D45EDB-0083-4978-B9C0-B1EC41C24AA9}" dt="2025-06-02T13:46:50.209" v="11734" actId="478"/>
          <ac:spMkLst>
            <pc:docMk/>
            <pc:sldMk cId="4030570111" sldId="335"/>
            <ac:spMk id="43" creationId="{5F9B8AF5-DE90-FE59-98FE-13C9CB2F6A97}"/>
          </ac:spMkLst>
        </pc:spChg>
        <pc:spChg chg="mod topLvl">
          <ac:chgData name="Yasmin Lima" userId="0363c4e17e07ce6a" providerId="LiveId" clId="{61D45EDB-0083-4978-B9C0-B1EC41C24AA9}" dt="2025-06-02T13:59:45.991" v="11867" actId="164"/>
          <ac:spMkLst>
            <pc:docMk/>
            <pc:sldMk cId="4030570111" sldId="335"/>
            <ac:spMk id="47" creationId="{389DFED0-2341-2466-8521-9A4B2EED8677}"/>
          </ac:spMkLst>
        </pc:spChg>
        <pc:spChg chg="mod topLvl">
          <ac:chgData name="Yasmin Lima" userId="0363c4e17e07ce6a" providerId="LiveId" clId="{61D45EDB-0083-4978-B9C0-B1EC41C24AA9}" dt="2025-06-02T13:59:52.847" v="11869" actId="164"/>
          <ac:spMkLst>
            <pc:docMk/>
            <pc:sldMk cId="4030570111" sldId="335"/>
            <ac:spMk id="56" creationId="{FEB9BBFA-A1D2-F22F-9621-01053EA25393}"/>
          </ac:spMkLst>
        </pc:spChg>
        <pc:spChg chg="mod">
          <ac:chgData name="Yasmin Lima" userId="0363c4e17e07ce6a" providerId="LiveId" clId="{61D45EDB-0083-4978-B9C0-B1EC41C24AA9}" dt="2025-06-02T14:54:17.222" v="12219" actId="338"/>
          <ac:spMkLst>
            <pc:docMk/>
            <pc:sldMk cId="4030570111" sldId="335"/>
            <ac:spMk id="60" creationId="{E00FA6D6-D867-9938-9F41-39940B828B99}"/>
          </ac:spMkLst>
        </pc:spChg>
        <pc:spChg chg="mod">
          <ac:chgData name="Yasmin Lima" userId="0363c4e17e07ce6a" providerId="LiveId" clId="{61D45EDB-0083-4978-B9C0-B1EC41C24AA9}" dt="2025-06-02T14:54:17.222" v="12219" actId="338"/>
          <ac:spMkLst>
            <pc:docMk/>
            <pc:sldMk cId="4030570111" sldId="335"/>
            <ac:spMk id="64" creationId="{1E529D47-3996-D488-0E5D-CCB4BED7A27D}"/>
          </ac:spMkLst>
        </pc:spChg>
        <pc:spChg chg="add mod">
          <ac:chgData name="Yasmin Lima" userId="0363c4e17e07ce6a" providerId="LiveId" clId="{61D45EDB-0083-4978-B9C0-B1EC41C24AA9}" dt="2025-06-02T13:59:10.230" v="11849" actId="164"/>
          <ac:spMkLst>
            <pc:docMk/>
            <pc:sldMk cId="4030570111" sldId="335"/>
            <ac:spMk id="65" creationId="{C16E4151-3F9A-193A-F209-5E64CD69F32A}"/>
          </ac:spMkLst>
        </pc:spChg>
        <pc:spChg chg="add mod">
          <ac:chgData name="Yasmin Lima" userId="0363c4e17e07ce6a" providerId="LiveId" clId="{61D45EDB-0083-4978-B9C0-B1EC41C24AA9}" dt="2025-06-02T13:59:36.974" v="11865" actId="164"/>
          <ac:spMkLst>
            <pc:docMk/>
            <pc:sldMk cId="4030570111" sldId="335"/>
            <ac:spMk id="71" creationId="{3005BD83-C03C-D9F1-75EB-44737AB6CEBC}"/>
          </ac:spMkLst>
        </pc:spChg>
        <pc:spChg chg="add del mod">
          <ac:chgData name="Yasmin Lima" userId="0363c4e17e07ce6a" providerId="LiveId" clId="{61D45EDB-0083-4978-B9C0-B1EC41C24AA9}" dt="2025-06-02T13:46:45.951" v="11730" actId="478"/>
          <ac:spMkLst>
            <pc:docMk/>
            <pc:sldMk cId="4030570111" sldId="335"/>
            <ac:spMk id="72" creationId="{F5C04138-88C5-2121-086B-F0856DBA54C8}"/>
          </ac:spMkLst>
        </pc:spChg>
        <pc:spChg chg="mod">
          <ac:chgData name="Yasmin Lima" userId="0363c4e17e07ce6a" providerId="LiveId" clId="{61D45EDB-0083-4978-B9C0-B1EC41C24AA9}" dt="2025-06-02T14:01:22.067" v="11888" actId="20577"/>
          <ac:spMkLst>
            <pc:docMk/>
            <pc:sldMk cId="4030570111" sldId="335"/>
            <ac:spMk id="79" creationId="{A461B312-CB5A-AA42-605A-1C0D8D7B75C3}"/>
          </ac:spMkLst>
        </pc:spChg>
        <pc:spChg chg="add del mod">
          <ac:chgData name="Yasmin Lima" userId="0363c4e17e07ce6a" providerId="LiveId" clId="{61D45EDB-0083-4978-B9C0-B1EC41C24AA9}" dt="2025-06-02T14:46:41.906" v="12207" actId="164"/>
          <ac:spMkLst>
            <pc:docMk/>
            <pc:sldMk cId="4030570111" sldId="335"/>
            <ac:spMk id="89" creationId="{1F709090-1040-F025-98B9-041815AEBB2F}"/>
          </ac:spMkLst>
        </pc:spChg>
        <pc:spChg chg="add del">
          <ac:chgData name="Yasmin Lima" userId="0363c4e17e07ce6a" providerId="LiveId" clId="{61D45EDB-0083-4978-B9C0-B1EC41C24AA9}" dt="2025-06-02T14:05:35.447" v="11898" actId="22"/>
          <ac:spMkLst>
            <pc:docMk/>
            <pc:sldMk cId="4030570111" sldId="335"/>
            <ac:spMk id="91" creationId="{3BEA4BDD-6967-E881-4143-069C7E84808D}"/>
          </ac:spMkLst>
        </pc:spChg>
        <pc:spChg chg="add mod">
          <ac:chgData name="Yasmin Lima" userId="0363c4e17e07ce6a" providerId="LiveId" clId="{61D45EDB-0083-4978-B9C0-B1EC41C24AA9}" dt="2025-06-02T15:36:45.837" v="12400" actId="207"/>
          <ac:spMkLst>
            <pc:docMk/>
            <pc:sldMk cId="4030570111" sldId="335"/>
            <ac:spMk id="92" creationId="{DEEE7813-5E7B-0FDD-3180-B5FD14AB74C5}"/>
          </ac:spMkLst>
        </pc:spChg>
        <pc:spChg chg="add mod">
          <ac:chgData name="Yasmin Lima" userId="0363c4e17e07ce6a" providerId="LiveId" clId="{61D45EDB-0083-4978-B9C0-B1EC41C24AA9}" dt="2025-06-02T14:46:41.906" v="12207" actId="164"/>
          <ac:spMkLst>
            <pc:docMk/>
            <pc:sldMk cId="4030570111" sldId="335"/>
            <ac:spMk id="98" creationId="{D56F2D83-B977-90BB-D1D4-3A2FDB3A0576}"/>
          </ac:spMkLst>
        </pc:spChg>
        <pc:spChg chg="add mod">
          <ac:chgData name="Yasmin Lima" userId="0363c4e17e07ce6a" providerId="LiveId" clId="{61D45EDB-0083-4978-B9C0-B1EC41C24AA9}" dt="2025-06-02T14:20:14.220" v="11983"/>
          <ac:spMkLst>
            <pc:docMk/>
            <pc:sldMk cId="4030570111" sldId="335"/>
            <ac:spMk id="99" creationId="{59E1C660-1604-F905-064D-7DD658484164}"/>
          </ac:spMkLst>
        </pc:spChg>
        <pc:spChg chg="add mod">
          <ac:chgData name="Yasmin Lima" userId="0363c4e17e07ce6a" providerId="LiveId" clId="{61D45EDB-0083-4978-B9C0-B1EC41C24AA9}" dt="2025-06-02T14:20:14.220" v="11983"/>
          <ac:spMkLst>
            <pc:docMk/>
            <pc:sldMk cId="4030570111" sldId="335"/>
            <ac:spMk id="100" creationId="{C4CEA5C1-9C3F-1877-86D3-42FD67B74921}"/>
          </ac:spMkLst>
        </pc:spChg>
        <pc:spChg chg="add mod">
          <ac:chgData name="Yasmin Lima" userId="0363c4e17e07ce6a" providerId="LiveId" clId="{61D45EDB-0083-4978-B9C0-B1EC41C24AA9}" dt="2025-06-02T14:46:41.906" v="12207" actId="164"/>
          <ac:spMkLst>
            <pc:docMk/>
            <pc:sldMk cId="4030570111" sldId="335"/>
            <ac:spMk id="101" creationId="{444A9A11-41C8-1F95-EFFB-C67DB47E46D4}"/>
          </ac:spMkLst>
        </pc:spChg>
        <pc:spChg chg="add mod">
          <ac:chgData name="Yasmin Lima" userId="0363c4e17e07ce6a" providerId="LiveId" clId="{61D45EDB-0083-4978-B9C0-B1EC41C24AA9}" dt="2025-06-02T15:36:37.214" v="12399" actId="207"/>
          <ac:spMkLst>
            <pc:docMk/>
            <pc:sldMk cId="4030570111" sldId="335"/>
            <ac:spMk id="102" creationId="{17ADD673-60FB-6822-E831-6DB35C75E1AD}"/>
          </ac:spMkLst>
        </pc:spChg>
        <pc:spChg chg="add mod">
          <ac:chgData name="Yasmin Lima" userId="0363c4e17e07ce6a" providerId="LiveId" clId="{61D45EDB-0083-4978-B9C0-B1EC41C24AA9}" dt="2025-06-02T15:36:32.974" v="12397" actId="207"/>
          <ac:spMkLst>
            <pc:docMk/>
            <pc:sldMk cId="4030570111" sldId="335"/>
            <ac:spMk id="103" creationId="{03609413-19F8-135B-8A2D-F331B27E271F}"/>
          </ac:spMkLst>
        </pc:spChg>
        <pc:spChg chg="add mod">
          <ac:chgData name="Yasmin Lima" userId="0363c4e17e07ce6a" providerId="LiveId" clId="{61D45EDB-0083-4978-B9C0-B1EC41C24AA9}" dt="2025-06-02T14:52:23.057" v="12211" actId="164"/>
          <ac:spMkLst>
            <pc:docMk/>
            <pc:sldMk cId="4030570111" sldId="335"/>
            <ac:spMk id="104" creationId="{28ECD962-B552-181D-E55B-2E808725386C}"/>
          </ac:spMkLst>
        </pc:spChg>
        <pc:grpChg chg="add del mod">
          <ac:chgData name="Yasmin Lima" userId="0363c4e17e07ce6a" providerId="LiveId" clId="{61D45EDB-0083-4978-B9C0-B1EC41C24AA9}" dt="2025-06-02T14:17:07.425" v="11958" actId="207"/>
          <ac:grpSpMkLst>
            <pc:docMk/>
            <pc:sldMk cId="4030570111" sldId="335"/>
            <ac:grpSpMk id="5" creationId="{FEBB33CE-2912-B6EB-5961-1C87F347FB6C}"/>
          </ac:grpSpMkLst>
        </pc:grpChg>
        <pc:grpChg chg="mod">
          <ac:chgData name="Yasmin Lima" userId="0363c4e17e07ce6a" providerId="LiveId" clId="{61D45EDB-0083-4978-B9C0-B1EC41C24AA9}" dt="2025-06-02T14:20:42.161" v="11995" actId="1076"/>
          <ac:grpSpMkLst>
            <pc:docMk/>
            <pc:sldMk cId="4030570111" sldId="335"/>
            <ac:grpSpMk id="8" creationId="{28DD61A6-2FDE-46F0-9F92-4C80BCD1DBE5}"/>
          </ac:grpSpMkLst>
        </pc:grpChg>
        <pc:grpChg chg="add mod">
          <ac:chgData name="Yasmin Lima" userId="0363c4e17e07ce6a" providerId="LiveId" clId="{61D45EDB-0083-4978-B9C0-B1EC41C24AA9}" dt="2025-06-02T13:46:36.252" v="11724"/>
          <ac:grpSpMkLst>
            <pc:docMk/>
            <pc:sldMk cId="4030570111" sldId="335"/>
            <ac:grpSpMk id="11" creationId="{62415C36-FBA7-EA0A-F587-5E4729C20766}"/>
          </ac:grpSpMkLst>
        </pc:grpChg>
        <pc:grpChg chg="mod">
          <ac:chgData name="Yasmin Lima" userId="0363c4e17e07ce6a" providerId="LiveId" clId="{61D45EDB-0083-4978-B9C0-B1EC41C24AA9}" dt="2025-06-02T13:46:36.252" v="11724"/>
          <ac:grpSpMkLst>
            <pc:docMk/>
            <pc:sldMk cId="4030570111" sldId="335"/>
            <ac:grpSpMk id="15" creationId="{29E49832-8F00-6CD7-101C-AE1AD3CA869E}"/>
          </ac:grpSpMkLst>
        </pc:grpChg>
        <pc:grpChg chg="mod">
          <ac:chgData name="Yasmin Lima" userId="0363c4e17e07ce6a" providerId="LiveId" clId="{61D45EDB-0083-4978-B9C0-B1EC41C24AA9}" dt="2025-06-02T13:46:36.252" v="11724"/>
          <ac:grpSpMkLst>
            <pc:docMk/>
            <pc:sldMk cId="4030570111" sldId="335"/>
            <ac:grpSpMk id="18" creationId="{CED7B3CB-63D1-18B1-7CBB-A2A55291235D}"/>
          </ac:grpSpMkLst>
        </pc:grpChg>
        <pc:grpChg chg="mod">
          <ac:chgData name="Yasmin Lima" userId="0363c4e17e07ce6a" providerId="LiveId" clId="{61D45EDB-0083-4978-B9C0-B1EC41C24AA9}" dt="2025-06-02T13:46:36.252" v="11724"/>
          <ac:grpSpMkLst>
            <pc:docMk/>
            <pc:sldMk cId="4030570111" sldId="335"/>
            <ac:grpSpMk id="20" creationId="{A9D8D104-7BEF-A8DB-516A-F3C2EE11F742}"/>
          </ac:grpSpMkLst>
        </pc:grpChg>
        <pc:grpChg chg="mod">
          <ac:chgData name="Yasmin Lima" userId="0363c4e17e07ce6a" providerId="LiveId" clId="{61D45EDB-0083-4978-B9C0-B1EC41C24AA9}" dt="2025-06-02T13:46:36.252" v="11724"/>
          <ac:grpSpMkLst>
            <pc:docMk/>
            <pc:sldMk cId="4030570111" sldId="335"/>
            <ac:grpSpMk id="22" creationId="{C1397858-A1DB-5EEA-2E6C-2142F58D5714}"/>
          </ac:grpSpMkLst>
        </pc:grpChg>
        <pc:grpChg chg="add del mod">
          <ac:chgData name="Yasmin Lima" userId="0363c4e17e07ce6a" providerId="LiveId" clId="{61D45EDB-0083-4978-B9C0-B1EC41C24AA9}" dt="2025-06-02T13:50:39.865" v="11789" actId="165"/>
          <ac:grpSpMkLst>
            <pc:docMk/>
            <pc:sldMk cId="4030570111" sldId="335"/>
            <ac:grpSpMk id="32" creationId="{D3A4F088-D26B-F52A-0C4E-BBE5F76AE04F}"/>
          </ac:grpSpMkLst>
        </pc:grpChg>
        <pc:grpChg chg="del mod">
          <ac:chgData name="Yasmin Lima" userId="0363c4e17e07ce6a" providerId="LiveId" clId="{61D45EDB-0083-4978-B9C0-B1EC41C24AA9}" dt="2025-06-02T13:50:50.561" v="11792" actId="165"/>
          <ac:grpSpMkLst>
            <pc:docMk/>
            <pc:sldMk cId="4030570111" sldId="335"/>
            <ac:grpSpMk id="35" creationId="{EEEA4E34-2963-E793-3A8C-A44E20B235F9}"/>
          </ac:grpSpMkLst>
        </pc:grpChg>
        <pc:grpChg chg="del mod">
          <ac:chgData name="Yasmin Lima" userId="0363c4e17e07ce6a" providerId="LiveId" clId="{61D45EDB-0083-4978-B9C0-B1EC41C24AA9}" dt="2025-06-02T13:46:35.835" v="11723" actId="478"/>
          <ac:grpSpMkLst>
            <pc:docMk/>
            <pc:sldMk cId="4030570111" sldId="335"/>
            <ac:grpSpMk id="37" creationId="{85AFC92A-2A40-5E97-6AF5-E872ADFC32DA}"/>
          </ac:grpSpMkLst>
        </pc:grpChg>
        <pc:grpChg chg="mod topLvl">
          <ac:chgData name="Yasmin Lima" userId="0363c4e17e07ce6a" providerId="LiveId" clId="{61D45EDB-0083-4978-B9C0-B1EC41C24AA9}" dt="2025-06-02T14:54:19.652" v="12220" actId="164"/>
          <ac:grpSpMkLst>
            <pc:docMk/>
            <pc:sldMk cId="4030570111" sldId="335"/>
            <ac:grpSpMk id="38" creationId="{0C88F025-3D92-2657-E66D-2EE9355D79F2}"/>
          </ac:grpSpMkLst>
        </pc:grpChg>
        <pc:grpChg chg="mod topLvl">
          <ac:chgData name="Yasmin Lima" userId="0363c4e17e07ce6a" providerId="LiveId" clId="{61D45EDB-0083-4978-B9C0-B1EC41C24AA9}" dt="2025-06-02T14:54:19.652" v="12220" actId="164"/>
          <ac:grpSpMkLst>
            <pc:docMk/>
            <pc:sldMk cId="4030570111" sldId="335"/>
            <ac:grpSpMk id="39" creationId="{F6D398BB-9071-7EBF-55C6-5AD69A45DD33}"/>
          </ac:grpSpMkLst>
        </pc:grpChg>
        <pc:grpChg chg="del mod topLvl">
          <ac:chgData name="Yasmin Lima" userId="0363c4e17e07ce6a" providerId="LiveId" clId="{61D45EDB-0083-4978-B9C0-B1EC41C24AA9}" dt="2025-06-02T13:51:02.439" v="11795" actId="165"/>
          <ac:grpSpMkLst>
            <pc:docMk/>
            <pc:sldMk cId="4030570111" sldId="335"/>
            <ac:grpSpMk id="41" creationId="{DAA9B6B4-65D6-DBE2-1DC3-BC390EE115A3}"/>
          </ac:grpSpMkLst>
        </pc:grpChg>
        <pc:grpChg chg="del mod topLvl">
          <ac:chgData name="Yasmin Lima" userId="0363c4e17e07ce6a" providerId="LiveId" clId="{61D45EDB-0083-4978-B9C0-B1EC41C24AA9}" dt="2025-06-02T13:51:36.263" v="11800" actId="165"/>
          <ac:grpSpMkLst>
            <pc:docMk/>
            <pc:sldMk cId="4030570111" sldId="335"/>
            <ac:grpSpMk id="44" creationId="{A079E54B-450E-D8B6-CAAE-FA826097FFEB}"/>
          </ac:grpSpMkLst>
        </pc:grpChg>
        <pc:grpChg chg="del">
          <ac:chgData name="Yasmin Lima" userId="0363c4e17e07ce6a" providerId="LiveId" clId="{61D45EDB-0083-4978-B9C0-B1EC41C24AA9}" dt="2025-06-02T13:46:47.404" v="11732" actId="478"/>
          <ac:grpSpMkLst>
            <pc:docMk/>
            <pc:sldMk cId="4030570111" sldId="335"/>
            <ac:grpSpMk id="66" creationId="{F996F2A3-306F-7279-DAB2-2D4B074953F0}"/>
          </ac:grpSpMkLst>
        </pc:grpChg>
        <pc:grpChg chg="add del mod">
          <ac:chgData name="Yasmin Lima" userId="0363c4e17e07ce6a" providerId="LiveId" clId="{61D45EDB-0083-4978-B9C0-B1EC41C24AA9}" dt="2025-06-02T13:50:45.649" v="11791" actId="165"/>
          <ac:grpSpMkLst>
            <pc:docMk/>
            <pc:sldMk cId="4030570111" sldId="335"/>
            <ac:grpSpMk id="70" creationId="{F193B9E6-13E1-DAF7-AD85-BA492FD10A75}"/>
          </ac:grpSpMkLst>
        </pc:grpChg>
        <pc:grpChg chg="del">
          <ac:chgData name="Yasmin Lima" userId="0363c4e17e07ce6a" providerId="LiveId" clId="{61D45EDB-0083-4978-B9C0-B1EC41C24AA9}" dt="2025-06-02T13:46:48.175" v="11733" actId="478"/>
          <ac:grpSpMkLst>
            <pc:docMk/>
            <pc:sldMk cId="4030570111" sldId="335"/>
            <ac:grpSpMk id="74" creationId="{41A248BD-136D-7A9F-06DC-F97168C66534}"/>
          </ac:grpSpMkLst>
        </pc:grpChg>
        <pc:grpChg chg="add mod">
          <ac:chgData name="Yasmin Lima" userId="0363c4e17e07ce6a" providerId="LiveId" clId="{61D45EDB-0083-4978-B9C0-B1EC41C24AA9}" dt="2025-06-02T14:54:19.652" v="12220" actId="164"/>
          <ac:grpSpMkLst>
            <pc:docMk/>
            <pc:sldMk cId="4030570111" sldId="335"/>
            <ac:grpSpMk id="75" creationId="{4344694A-7642-147C-0A39-D0794FA0F841}"/>
          </ac:grpSpMkLst>
        </pc:grpChg>
        <pc:grpChg chg="del">
          <ac:chgData name="Yasmin Lima" userId="0363c4e17e07ce6a" providerId="LiveId" clId="{61D45EDB-0083-4978-B9C0-B1EC41C24AA9}" dt="2025-06-02T14:51:35.450" v="12209" actId="478"/>
          <ac:grpSpMkLst>
            <pc:docMk/>
            <pc:sldMk cId="4030570111" sldId="335"/>
            <ac:grpSpMk id="76" creationId="{9E3F7047-1CA5-FCAC-5FDE-96685DAB77EC}"/>
          </ac:grpSpMkLst>
        </pc:grpChg>
        <pc:grpChg chg="del">
          <ac:chgData name="Yasmin Lima" userId="0363c4e17e07ce6a" providerId="LiveId" clId="{61D45EDB-0083-4978-B9C0-B1EC41C24AA9}" dt="2025-06-02T13:42:23" v="11719" actId="478"/>
          <ac:grpSpMkLst>
            <pc:docMk/>
            <pc:sldMk cId="4030570111" sldId="335"/>
            <ac:grpSpMk id="77" creationId="{220C493F-8A82-A0AD-DC62-F781DC738CF7}"/>
          </ac:grpSpMkLst>
        </pc:grpChg>
        <pc:grpChg chg="add mod">
          <ac:chgData name="Yasmin Lima" userId="0363c4e17e07ce6a" providerId="LiveId" clId="{61D45EDB-0083-4978-B9C0-B1EC41C24AA9}" dt="2025-06-02T13:59:45.991" v="11867" actId="164"/>
          <ac:grpSpMkLst>
            <pc:docMk/>
            <pc:sldMk cId="4030570111" sldId="335"/>
            <ac:grpSpMk id="80" creationId="{32D87BF0-1702-7FA0-B028-1741433C04AE}"/>
          </ac:grpSpMkLst>
        </pc:grpChg>
        <pc:grpChg chg="add mod">
          <ac:chgData name="Yasmin Lima" userId="0363c4e17e07ce6a" providerId="LiveId" clId="{61D45EDB-0083-4978-B9C0-B1EC41C24AA9}" dt="2025-06-02T13:59:52.847" v="11869" actId="164"/>
          <ac:grpSpMkLst>
            <pc:docMk/>
            <pc:sldMk cId="4030570111" sldId="335"/>
            <ac:grpSpMk id="81" creationId="{36250C14-2CF2-10F7-326E-4EB4786E7418}"/>
          </ac:grpSpMkLst>
        </pc:grpChg>
        <pc:grpChg chg="add mod">
          <ac:chgData name="Yasmin Lima" userId="0363c4e17e07ce6a" providerId="LiveId" clId="{61D45EDB-0083-4978-B9C0-B1EC41C24AA9}" dt="2025-06-02T13:59:36.974" v="11865" actId="164"/>
          <ac:grpSpMkLst>
            <pc:docMk/>
            <pc:sldMk cId="4030570111" sldId="335"/>
            <ac:grpSpMk id="82" creationId="{5AF969F2-71A1-5AAB-9062-799EB7152F11}"/>
          </ac:grpSpMkLst>
        </pc:grpChg>
        <pc:grpChg chg="add mod">
          <ac:chgData name="Yasmin Lima" userId="0363c4e17e07ce6a" providerId="LiveId" clId="{61D45EDB-0083-4978-B9C0-B1EC41C24AA9}" dt="2025-06-02T14:54:19.652" v="12220" actId="164"/>
          <ac:grpSpMkLst>
            <pc:docMk/>
            <pc:sldMk cId="4030570111" sldId="335"/>
            <ac:grpSpMk id="83" creationId="{19C47FF8-D671-47CD-84C7-0FDF82F87F59}"/>
          </ac:grpSpMkLst>
        </pc:grpChg>
        <pc:grpChg chg="add mod">
          <ac:chgData name="Yasmin Lima" userId="0363c4e17e07ce6a" providerId="LiveId" clId="{61D45EDB-0083-4978-B9C0-B1EC41C24AA9}" dt="2025-06-02T14:54:19.652" v="12220" actId="164"/>
          <ac:grpSpMkLst>
            <pc:docMk/>
            <pc:sldMk cId="4030570111" sldId="335"/>
            <ac:grpSpMk id="84" creationId="{7C1E0AFC-AF27-4477-6CB3-01BB22A1D5E4}"/>
          </ac:grpSpMkLst>
        </pc:grpChg>
        <pc:grpChg chg="add mod">
          <ac:chgData name="Yasmin Lima" userId="0363c4e17e07ce6a" providerId="LiveId" clId="{61D45EDB-0083-4978-B9C0-B1EC41C24AA9}" dt="2025-06-02T14:52:20.448" v="12210" actId="164"/>
          <ac:grpSpMkLst>
            <pc:docMk/>
            <pc:sldMk cId="4030570111" sldId="335"/>
            <ac:grpSpMk id="105" creationId="{8428E608-3FB5-61EC-A2CA-D08C9F8CEA02}"/>
          </ac:grpSpMkLst>
        </pc:grpChg>
        <pc:grpChg chg="add mod">
          <ac:chgData name="Yasmin Lima" userId="0363c4e17e07ce6a" providerId="LiveId" clId="{61D45EDB-0083-4978-B9C0-B1EC41C24AA9}" dt="2025-06-02T14:54:35.940" v="12224" actId="12788"/>
          <ac:grpSpMkLst>
            <pc:docMk/>
            <pc:sldMk cId="4030570111" sldId="335"/>
            <ac:grpSpMk id="106" creationId="{5CE0A61D-5D03-B24D-02AB-95800CD64DDA}"/>
          </ac:grpSpMkLst>
        </pc:grpChg>
        <pc:grpChg chg="add mod">
          <ac:chgData name="Yasmin Lima" userId="0363c4e17e07ce6a" providerId="LiveId" clId="{61D45EDB-0083-4978-B9C0-B1EC41C24AA9}" dt="2025-06-02T14:54:35.940" v="12224" actId="12788"/>
          <ac:grpSpMkLst>
            <pc:docMk/>
            <pc:sldMk cId="4030570111" sldId="335"/>
            <ac:grpSpMk id="107" creationId="{099B8B14-222A-0861-5469-16CCCFB6428D}"/>
          </ac:grpSpMkLst>
        </pc:grpChg>
        <pc:grpChg chg="add mod">
          <ac:chgData name="Yasmin Lima" userId="0363c4e17e07ce6a" providerId="LiveId" clId="{61D45EDB-0083-4978-B9C0-B1EC41C24AA9}" dt="2025-06-02T14:54:17.222" v="12219" actId="338"/>
          <ac:grpSpMkLst>
            <pc:docMk/>
            <pc:sldMk cId="4030570111" sldId="335"/>
            <ac:grpSpMk id="108" creationId="{4A826068-161F-CD91-50B8-82F285995120}"/>
          </ac:grpSpMkLst>
        </pc:grpChg>
        <pc:grpChg chg="add mod">
          <ac:chgData name="Yasmin Lima" userId="0363c4e17e07ce6a" providerId="LiveId" clId="{61D45EDB-0083-4978-B9C0-B1EC41C24AA9}" dt="2025-06-02T14:54:22.597" v="12221" actId="1076"/>
          <ac:grpSpMkLst>
            <pc:docMk/>
            <pc:sldMk cId="4030570111" sldId="335"/>
            <ac:grpSpMk id="109" creationId="{FE127E12-62C9-9FFF-1958-D2B4FCD12E1E}"/>
          </ac:grpSpMkLst>
        </pc:grpChg>
        <pc:picChg chg="del">
          <ac:chgData name="Yasmin Lima" userId="0363c4e17e07ce6a" providerId="LiveId" clId="{61D45EDB-0083-4978-B9C0-B1EC41C24AA9}" dt="2025-06-02T13:46:50.634" v="11735" actId="478"/>
          <ac:picMkLst>
            <pc:docMk/>
            <pc:sldMk cId="4030570111" sldId="335"/>
            <ac:picMk id="13" creationId="{D9EDF8F6-40E4-2039-E8D5-6F93D3D37D79}"/>
          </ac:picMkLst>
        </pc:picChg>
        <pc:cxnChg chg="del topLvl">
          <ac:chgData name="Yasmin Lima" userId="0363c4e17e07ce6a" providerId="LiveId" clId="{61D45EDB-0083-4978-B9C0-B1EC41C24AA9}" dt="2025-06-02T13:46:47.404" v="11732" actId="478"/>
          <ac:cxnSpMkLst>
            <pc:docMk/>
            <pc:sldMk cId="4030570111" sldId="335"/>
            <ac:cxnSpMk id="42" creationId="{E2694B60-4601-616A-BC71-3393C7E45649}"/>
          </ac:cxnSpMkLst>
        </pc:cxnChg>
        <pc:cxnChg chg="mod topLvl">
          <ac:chgData name="Yasmin Lima" userId="0363c4e17e07ce6a" providerId="LiveId" clId="{61D45EDB-0083-4978-B9C0-B1EC41C24AA9}" dt="2025-06-02T14:00:50.528" v="11880" actId="14100"/>
          <ac:cxnSpMkLst>
            <pc:docMk/>
            <pc:sldMk cId="4030570111" sldId="335"/>
            <ac:cxnSpMk id="45" creationId="{2E4B9F21-E202-DACD-88FC-C953D52C95AE}"/>
          </ac:cxnSpMkLst>
        </pc:cxnChg>
        <pc:cxnChg chg="mod topLvl">
          <ac:chgData name="Yasmin Lima" userId="0363c4e17e07ce6a" providerId="LiveId" clId="{61D45EDB-0083-4978-B9C0-B1EC41C24AA9}" dt="2025-06-02T14:00:46.292" v="11879" actId="14100"/>
          <ac:cxnSpMkLst>
            <pc:docMk/>
            <pc:sldMk cId="4030570111" sldId="335"/>
            <ac:cxnSpMk id="50" creationId="{EB1D63FB-1949-A4E4-83F8-FCA0E20D8362}"/>
          </ac:cxnSpMkLst>
        </pc:cxnChg>
        <pc:cxnChg chg="mod">
          <ac:chgData name="Yasmin Lima" userId="0363c4e17e07ce6a" providerId="LiveId" clId="{61D45EDB-0083-4978-B9C0-B1EC41C24AA9}" dt="2025-06-02T14:54:17.222" v="12219" actId="338"/>
          <ac:cxnSpMkLst>
            <pc:docMk/>
            <pc:sldMk cId="4030570111" sldId="335"/>
            <ac:cxnSpMk id="57" creationId="{8803A59E-3D39-C9F6-EA75-6BCFCF4B3B2C}"/>
          </ac:cxnSpMkLst>
        </pc:cxnChg>
        <pc:cxnChg chg="mod">
          <ac:chgData name="Yasmin Lima" userId="0363c4e17e07ce6a" providerId="LiveId" clId="{61D45EDB-0083-4978-B9C0-B1EC41C24AA9}" dt="2025-06-02T14:54:17.222" v="12219" actId="338"/>
          <ac:cxnSpMkLst>
            <pc:docMk/>
            <pc:sldMk cId="4030570111" sldId="335"/>
            <ac:cxnSpMk id="62" creationId="{131159DE-3899-6FA5-9352-E55C6F80F73F}"/>
          </ac:cxnSpMkLst>
        </pc:cxnChg>
        <pc:cxnChg chg="mod">
          <ac:chgData name="Yasmin Lima" userId="0363c4e17e07ce6a" providerId="LiveId" clId="{61D45EDB-0083-4978-B9C0-B1EC41C24AA9}" dt="2025-06-02T14:00:17.828" v="11876" actId="12788"/>
          <ac:cxnSpMkLst>
            <pc:docMk/>
            <pc:sldMk cId="4030570111" sldId="335"/>
            <ac:cxnSpMk id="78" creationId="{EF2CB665-2E7B-C7DD-25D9-FC4E64FFBFC8}"/>
          </ac:cxnSpMkLst>
        </pc:cxnChg>
        <pc:cxnChg chg="add mod">
          <ac:chgData name="Yasmin Lima" userId="0363c4e17e07ce6a" providerId="LiveId" clId="{61D45EDB-0083-4978-B9C0-B1EC41C24AA9}" dt="2025-06-02T14:46:41.906" v="12207" actId="164"/>
          <ac:cxnSpMkLst>
            <pc:docMk/>
            <pc:sldMk cId="4030570111" sldId="335"/>
            <ac:cxnSpMk id="94" creationId="{13985EE9-C0EB-F559-D5BE-4E38BD575167}"/>
          </ac:cxnSpMkLst>
        </pc:cxnChg>
      </pc:sldChg>
      <pc:sldChg chg="addSp delSp modSp add mod ord">
        <pc:chgData name="Yasmin Lima" userId="0363c4e17e07ce6a" providerId="LiveId" clId="{61D45EDB-0083-4978-B9C0-B1EC41C24AA9}" dt="2025-06-03T13:06:16.488" v="12879" actId="207"/>
        <pc:sldMkLst>
          <pc:docMk/>
          <pc:sldMk cId="650728391" sldId="336"/>
        </pc:sldMkLst>
        <pc:spChg chg="mod">
          <ac:chgData name="Yasmin Lima" userId="0363c4e17e07ce6a" providerId="LiveId" clId="{61D45EDB-0083-4978-B9C0-B1EC41C24AA9}" dt="2025-06-02T13:36:59.153" v="11685" actId="13822"/>
          <ac:spMkLst>
            <pc:docMk/>
            <pc:sldMk cId="650728391" sldId="336"/>
            <ac:spMk id="6" creationId="{B7DC81E6-C3B6-5D9C-FD5B-325C7B3626FB}"/>
          </ac:spMkLst>
        </pc:spChg>
        <pc:spChg chg="add mod">
          <ac:chgData name="Yasmin Lima" userId="0363c4e17e07ce6a" providerId="LiveId" clId="{61D45EDB-0083-4978-B9C0-B1EC41C24AA9}" dt="2025-06-02T13:17:54.549" v="11485" actId="12788"/>
          <ac:spMkLst>
            <pc:docMk/>
            <pc:sldMk cId="650728391" sldId="336"/>
            <ac:spMk id="11" creationId="{2E7CD512-5065-7E97-A965-8D05019E0E11}"/>
          </ac:spMkLst>
        </pc:spChg>
        <pc:spChg chg="mod">
          <ac:chgData name="Yasmin Lima" userId="0363c4e17e07ce6a" providerId="LiveId" clId="{61D45EDB-0083-4978-B9C0-B1EC41C24AA9}" dt="2025-06-03T13:06:16.488" v="12879" actId="207"/>
          <ac:spMkLst>
            <pc:docMk/>
            <pc:sldMk cId="650728391" sldId="336"/>
            <ac:spMk id="14" creationId="{4E4416EB-E4BC-CB08-67ED-499580A2C848}"/>
          </ac:spMkLst>
        </pc:spChg>
        <pc:spChg chg="del topLvl">
          <ac:chgData name="Yasmin Lima" userId="0363c4e17e07ce6a" providerId="LiveId" clId="{61D45EDB-0083-4978-B9C0-B1EC41C24AA9}" dt="2025-06-02T13:13:25.823" v="11359" actId="478"/>
          <ac:spMkLst>
            <pc:docMk/>
            <pc:sldMk cId="650728391" sldId="336"/>
            <ac:spMk id="14" creationId="{CEE7AC79-B0A2-72E0-5311-883534765F79}"/>
          </ac:spMkLst>
        </pc:spChg>
        <pc:spChg chg="add mod">
          <ac:chgData name="Yasmin Lima" userId="0363c4e17e07ce6a" providerId="LiveId" clId="{61D45EDB-0083-4978-B9C0-B1EC41C24AA9}" dt="2025-06-02T15:19:49.930" v="12294" actId="207"/>
          <ac:spMkLst>
            <pc:docMk/>
            <pc:sldMk cId="650728391" sldId="336"/>
            <ac:spMk id="15" creationId="{C8FFE535-0268-4F9C-C14E-8381DC1327E4}"/>
          </ac:spMkLst>
        </pc:spChg>
        <pc:spChg chg="mod">
          <ac:chgData name="Yasmin Lima" userId="0363c4e17e07ce6a" providerId="LiveId" clId="{61D45EDB-0083-4978-B9C0-B1EC41C24AA9}" dt="2025-06-02T15:19:49.930" v="12294" actId="207"/>
          <ac:spMkLst>
            <pc:docMk/>
            <pc:sldMk cId="650728391" sldId="336"/>
            <ac:spMk id="16" creationId="{7FAE9747-5F99-6F48-B71C-33C016F5815D}"/>
          </ac:spMkLst>
        </pc:spChg>
        <pc:spChg chg="add mod">
          <ac:chgData name="Yasmin Lima" userId="0363c4e17e07ce6a" providerId="LiveId" clId="{61D45EDB-0083-4978-B9C0-B1EC41C24AA9}" dt="2025-06-02T13:17:41.410" v="11482" actId="164"/>
          <ac:spMkLst>
            <pc:docMk/>
            <pc:sldMk cId="650728391" sldId="336"/>
            <ac:spMk id="17" creationId="{082BB662-472C-900C-F354-AD0DE2562D5C}"/>
          </ac:spMkLst>
        </pc:spChg>
        <pc:spChg chg="add mod">
          <ac:chgData name="Yasmin Lima" userId="0363c4e17e07ce6a" providerId="LiveId" clId="{61D45EDB-0083-4978-B9C0-B1EC41C24AA9}" dt="2025-06-02T15:19:49.930" v="12294" actId="207"/>
          <ac:spMkLst>
            <pc:docMk/>
            <pc:sldMk cId="650728391" sldId="336"/>
            <ac:spMk id="18" creationId="{A35A3E17-6643-22A3-7286-1F8788A301D0}"/>
          </ac:spMkLst>
        </pc:spChg>
        <pc:spChg chg="del">
          <ac:chgData name="Yasmin Lima" userId="0363c4e17e07ce6a" providerId="LiveId" clId="{61D45EDB-0083-4978-B9C0-B1EC41C24AA9}" dt="2025-06-02T13:21:03.056" v="11538" actId="478"/>
          <ac:spMkLst>
            <pc:docMk/>
            <pc:sldMk cId="650728391" sldId="336"/>
            <ac:spMk id="19" creationId="{A4812869-CCD7-23DD-BA8D-9BEC6B937DD5}"/>
          </ac:spMkLst>
        </pc:spChg>
        <pc:spChg chg="add mod">
          <ac:chgData name="Yasmin Lima" userId="0363c4e17e07ce6a" providerId="LiveId" clId="{61D45EDB-0083-4978-B9C0-B1EC41C24AA9}" dt="2025-06-02T13:17:41.410" v="11482" actId="164"/>
          <ac:spMkLst>
            <pc:docMk/>
            <pc:sldMk cId="650728391" sldId="336"/>
            <ac:spMk id="20" creationId="{C2B25990-89D2-8F2F-C02A-C95EE449E3EA}"/>
          </ac:spMkLst>
        </pc:spChg>
        <pc:spChg chg="add mod">
          <ac:chgData name="Yasmin Lima" userId="0363c4e17e07ce6a" providerId="LiveId" clId="{61D45EDB-0083-4978-B9C0-B1EC41C24AA9}" dt="2025-06-02T13:19:54.952" v="11515"/>
          <ac:spMkLst>
            <pc:docMk/>
            <pc:sldMk cId="650728391" sldId="336"/>
            <ac:spMk id="22" creationId="{A36A0A6B-08D7-2E86-3175-2D4A2450D8D5}"/>
          </ac:spMkLst>
        </pc:spChg>
        <pc:spChg chg="add mod">
          <ac:chgData name="Yasmin Lima" userId="0363c4e17e07ce6a" providerId="LiveId" clId="{61D45EDB-0083-4978-B9C0-B1EC41C24AA9}" dt="2025-06-02T13:27:20.307" v="11653" actId="12788"/>
          <ac:spMkLst>
            <pc:docMk/>
            <pc:sldMk cId="650728391" sldId="336"/>
            <ac:spMk id="23" creationId="{6A53E5E6-89AE-CADD-CB47-9B5640351514}"/>
          </ac:spMkLst>
        </pc:spChg>
        <pc:spChg chg="add mod">
          <ac:chgData name="Yasmin Lima" userId="0363c4e17e07ce6a" providerId="LiveId" clId="{61D45EDB-0083-4978-B9C0-B1EC41C24AA9}" dt="2025-06-02T15:19:49.930" v="12294" actId="207"/>
          <ac:spMkLst>
            <pc:docMk/>
            <pc:sldMk cId="650728391" sldId="336"/>
            <ac:spMk id="24" creationId="{2E2F6A44-B181-3770-1827-2D9AF0C21184}"/>
          </ac:spMkLst>
        </pc:spChg>
        <pc:spChg chg="add mod">
          <ac:chgData name="Yasmin Lima" userId="0363c4e17e07ce6a" providerId="LiveId" clId="{61D45EDB-0083-4978-B9C0-B1EC41C24AA9}" dt="2025-06-02T13:24:02.289" v="11571"/>
          <ac:spMkLst>
            <pc:docMk/>
            <pc:sldMk cId="650728391" sldId="336"/>
            <ac:spMk id="26" creationId="{EE9D2072-714C-A989-A341-01EAB5F32FB6}"/>
          </ac:spMkLst>
        </pc:spChg>
        <pc:spChg chg="add mod">
          <ac:chgData name="Yasmin Lima" userId="0363c4e17e07ce6a" providerId="LiveId" clId="{61D45EDB-0083-4978-B9C0-B1EC41C24AA9}" dt="2025-06-02T13:26:09.038" v="11620" actId="164"/>
          <ac:spMkLst>
            <pc:docMk/>
            <pc:sldMk cId="650728391" sldId="336"/>
            <ac:spMk id="29" creationId="{55FCAC10-BC6C-849C-192F-E16943E907AB}"/>
          </ac:spMkLst>
        </pc:spChg>
        <pc:spChg chg="mod">
          <ac:chgData name="Yasmin Lima" userId="0363c4e17e07ce6a" providerId="LiveId" clId="{61D45EDB-0083-4978-B9C0-B1EC41C24AA9}" dt="2025-06-02T15:19:49.930" v="12294" actId="207"/>
          <ac:spMkLst>
            <pc:docMk/>
            <pc:sldMk cId="650728391" sldId="336"/>
            <ac:spMk id="33" creationId="{CF465795-F9EB-87BB-2280-C2C1555C65B3}"/>
          </ac:spMkLst>
        </pc:spChg>
        <pc:spChg chg="add mod">
          <ac:chgData name="Yasmin Lima" userId="0363c4e17e07ce6a" providerId="LiveId" clId="{61D45EDB-0083-4978-B9C0-B1EC41C24AA9}" dt="2025-06-02T15:19:49.930" v="12294" actId="207"/>
          <ac:spMkLst>
            <pc:docMk/>
            <pc:sldMk cId="650728391" sldId="336"/>
            <ac:spMk id="35" creationId="{F34F4C07-39A1-C458-2487-2A2D7A6B6814}"/>
          </ac:spMkLst>
        </pc:spChg>
        <pc:spChg chg="del">
          <ac:chgData name="Yasmin Lima" userId="0363c4e17e07ce6a" providerId="LiveId" clId="{61D45EDB-0083-4978-B9C0-B1EC41C24AA9}" dt="2025-06-02T13:07:22.836" v="11356" actId="478"/>
          <ac:spMkLst>
            <pc:docMk/>
            <pc:sldMk cId="650728391" sldId="336"/>
            <ac:spMk id="40" creationId="{E5C51570-F93B-98E9-BEE0-1DEC5C62DDD1}"/>
          </ac:spMkLst>
        </pc:spChg>
        <pc:spChg chg="del topLvl">
          <ac:chgData name="Yasmin Lima" userId="0363c4e17e07ce6a" providerId="LiveId" clId="{61D45EDB-0083-4978-B9C0-B1EC41C24AA9}" dt="2025-06-02T13:23:20.348" v="11566" actId="478"/>
          <ac:spMkLst>
            <pc:docMk/>
            <pc:sldMk cId="650728391" sldId="336"/>
            <ac:spMk id="43" creationId="{9A4FB59E-5AFF-0FED-B47A-28E9858BFEA7}"/>
          </ac:spMkLst>
        </pc:spChg>
        <pc:spChg chg="mod">
          <ac:chgData name="Yasmin Lima" userId="0363c4e17e07ce6a" providerId="LiveId" clId="{61D45EDB-0083-4978-B9C0-B1EC41C24AA9}" dt="2025-06-02T13:21:04.679" v="11539" actId="6549"/>
          <ac:spMkLst>
            <pc:docMk/>
            <pc:sldMk cId="650728391" sldId="336"/>
            <ac:spMk id="53" creationId="{032B5E02-7CB0-D791-E64F-6DFDC605953E}"/>
          </ac:spMkLst>
        </pc:spChg>
        <pc:spChg chg="add del">
          <ac:chgData name="Yasmin Lima" userId="0363c4e17e07ce6a" providerId="LiveId" clId="{61D45EDB-0083-4978-B9C0-B1EC41C24AA9}" dt="2025-06-02T13:21:16.454" v="11545" actId="478"/>
          <ac:spMkLst>
            <pc:docMk/>
            <pc:sldMk cId="650728391" sldId="336"/>
            <ac:spMk id="72" creationId="{21C283B8-58D3-A986-AD5F-A0D76A9165BD}"/>
          </ac:spMkLst>
        </pc:spChg>
        <pc:spChg chg="mod">
          <ac:chgData name="Yasmin Lima" userId="0363c4e17e07ce6a" providerId="LiveId" clId="{61D45EDB-0083-4978-B9C0-B1EC41C24AA9}" dt="2025-06-02T13:18:15.590" v="11487" actId="1076"/>
          <ac:spMkLst>
            <pc:docMk/>
            <pc:sldMk cId="650728391" sldId="336"/>
            <ac:spMk id="73" creationId="{57C9279F-A75F-9562-1AE3-024C8325DE62}"/>
          </ac:spMkLst>
        </pc:spChg>
        <pc:grpChg chg="mod">
          <ac:chgData name="Yasmin Lima" userId="0363c4e17e07ce6a" providerId="LiveId" clId="{61D45EDB-0083-4978-B9C0-B1EC41C24AA9}" dt="2025-06-02T13:37:04.986" v="11687" actId="1076"/>
          <ac:grpSpMkLst>
            <pc:docMk/>
            <pc:sldMk cId="650728391" sldId="336"/>
            <ac:grpSpMk id="8" creationId="{72C32905-4FC3-72A4-8DA8-53B7DF27171A}"/>
          </ac:grpSpMkLst>
        </pc:grpChg>
        <pc:grpChg chg="add mod">
          <ac:chgData name="Yasmin Lima" userId="0363c4e17e07ce6a" providerId="LiveId" clId="{61D45EDB-0083-4978-B9C0-B1EC41C24AA9}" dt="2025-06-02T13:17:54.549" v="11485" actId="12788"/>
          <ac:grpSpMkLst>
            <pc:docMk/>
            <pc:sldMk cId="650728391" sldId="336"/>
            <ac:grpSpMk id="21" creationId="{45002535-38FE-90D5-94FE-AFF1FA9CE09C}"/>
          </ac:grpSpMkLst>
        </pc:grpChg>
        <pc:grpChg chg="add mod">
          <ac:chgData name="Yasmin Lima" userId="0363c4e17e07ce6a" providerId="LiveId" clId="{61D45EDB-0083-4978-B9C0-B1EC41C24AA9}" dt="2025-06-02T13:26:31.127" v="11648" actId="12788"/>
          <ac:grpSpMkLst>
            <pc:docMk/>
            <pc:sldMk cId="650728391" sldId="336"/>
            <ac:grpSpMk id="32" creationId="{FFD18352-5286-E001-CEA5-C3E85D116CA9}"/>
          </ac:grpSpMkLst>
        </pc:grpChg>
        <pc:grpChg chg="mod">
          <ac:chgData name="Yasmin Lima" userId="0363c4e17e07ce6a" providerId="LiveId" clId="{61D45EDB-0083-4978-B9C0-B1EC41C24AA9}" dt="2025-06-02T13:19:32.198" v="11514" actId="1076"/>
          <ac:grpSpMkLst>
            <pc:docMk/>
            <pc:sldMk cId="650728391" sldId="336"/>
            <ac:grpSpMk id="37" creationId="{68AD81E7-E3F7-6588-C087-19FD5E65D02D}"/>
          </ac:grpSpMkLst>
        </pc:grpChg>
        <pc:grpChg chg="add del mod">
          <ac:chgData name="Yasmin Lima" userId="0363c4e17e07ce6a" providerId="LiveId" clId="{61D45EDB-0083-4978-B9C0-B1EC41C24AA9}" dt="2025-06-02T13:23:20.348" v="11566" actId="478"/>
          <ac:grpSpMkLst>
            <pc:docMk/>
            <pc:sldMk cId="650728391" sldId="336"/>
            <ac:grpSpMk id="66" creationId="{FC5E3525-6CEA-07FE-3210-80AE47775877}"/>
          </ac:grpSpMkLst>
        </pc:grpChg>
        <pc:grpChg chg="del">
          <ac:chgData name="Yasmin Lima" userId="0363c4e17e07ce6a" providerId="LiveId" clId="{61D45EDB-0083-4978-B9C0-B1EC41C24AA9}" dt="2025-06-02T13:21:06.011" v="11540" actId="478"/>
          <ac:grpSpMkLst>
            <pc:docMk/>
            <pc:sldMk cId="650728391" sldId="336"/>
            <ac:grpSpMk id="74" creationId="{151D2A15-657A-3499-EC58-030624B4EFBC}"/>
          </ac:grpSpMkLst>
        </pc:grpChg>
        <pc:grpChg chg="del">
          <ac:chgData name="Yasmin Lima" userId="0363c4e17e07ce6a" providerId="LiveId" clId="{61D45EDB-0083-4978-B9C0-B1EC41C24AA9}" dt="2025-06-02T13:13:24.091" v="11358" actId="478"/>
          <ac:grpSpMkLst>
            <pc:docMk/>
            <pc:sldMk cId="650728391" sldId="336"/>
            <ac:grpSpMk id="76" creationId="{85569B2B-0119-1351-6A7E-43F47C4DA91E}"/>
          </ac:grpSpMkLst>
        </pc:grpChg>
        <pc:grpChg chg="del mod">
          <ac:chgData name="Yasmin Lima" userId="0363c4e17e07ce6a" providerId="LiveId" clId="{61D45EDB-0083-4978-B9C0-B1EC41C24AA9}" dt="2025-06-02T13:23:23.119" v="11567" actId="478"/>
          <ac:grpSpMkLst>
            <pc:docMk/>
            <pc:sldMk cId="650728391" sldId="336"/>
            <ac:grpSpMk id="77" creationId="{81F8ACCB-82F2-66B0-625E-BF2C88D31FAE}"/>
          </ac:grpSpMkLst>
        </pc:grpChg>
        <pc:picChg chg="del topLvl">
          <ac:chgData name="Yasmin Lima" userId="0363c4e17e07ce6a" providerId="LiveId" clId="{61D45EDB-0083-4978-B9C0-B1EC41C24AA9}" dt="2025-06-02T13:13:24.091" v="11358" actId="478"/>
          <ac:picMkLst>
            <pc:docMk/>
            <pc:sldMk cId="650728391" sldId="336"/>
            <ac:picMk id="12" creationId="{5D3221FD-A097-2402-10D8-93B24A9BC82D}"/>
          </ac:picMkLst>
        </pc:picChg>
        <pc:picChg chg="mod">
          <ac:chgData name="Yasmin Lima" userId="0363c4e17e07ce6a" providerId="LiveId" clId="{61D45EDB-0083-4978-B9C0-B1EC41C24AA9}" dt="2025-06-02T13:26:41.473" v="11650" actId="12788"/>
          <ac:picMkLst>
            <pc:docMk/>
            <pc:sldMk cId="650728391" sldId="336"/>
            <ac:picMk id="13" creationId="{892A6A18-D0E4-9205-035C-33DE90ED3A32}"/>
          </ac:picMkLst>
        </pc:picChg>
        <pc:cxnChg chg="mod">
          <ac:chgData name="Yasmin Lima" userId="0363c4e17e07ce6a" providerId="LiveId" clId="{61D45EDB-0083-4978-B9C0-B1EC41C24AA9}" dt="2025-06-02T13:26:44.201" v="11651" actId="12788"/>
          <ac:cxnSpMkLst>
            <pc:docMk/>
            <pc:sldMk cId="650728391" sldId="336"/>
            <ac:cxnSpMk id="27" creationId="{AC2D8190-46BC-E683-B1C9-C12D17B2756B}"/>
          </ac:cxnSpMkLst>
        </pc:cxnChg>
        <pc:cxnChg chg="add del mod">
          <ac:chgData name="Yasmin Lima" userId="0363c4e17e07ce6a" providerId="LiveId" clId="{61D45EDB-0083-4978-B9C0-B1EC41C24AA9}" dt="2025-06-02T13:24:17.488" v="11574" actId="478"/>
          <ac:cxnSpMkLst>
            <pc:docMk/>
            <pc:sldMk cId="650728391" sldId="336"/>
            <ac:cxnSpMk id="28" creationId="{F5F1E16C-3FEA-A450-0FF3-7AE94AF949CE}"/>
          </ac:cxnSpMkLst>
        </pc:cxnChg>
        <pc:cxnChg chg="add mod">
          <ac:chgData name="Yasmin Lima" userId="0363c4e17e07ce6a" providerId="LiveId" clId="{61D45EDB-0083-4978-B9C0-B1EC41C24AA9}" dt="2025-06-02T13:26:09.038" v="11620" actId="164"/>
          <ac:cxnSpMkLst>
            <pc:docMk/>
            <pc:sldMk cId="650728391" sldId="336"/>
            <ac:cxnSpMk id="30" creationId="{B8328D7B-E6D1-1B44-FEE2-D49579A4515A}"/>
          </ac:cxnSpMkLst>
        </pc:cxnChg>
        <pc:cxnChg chg="add mod">
          <ac:chgData name="Yasmin Lima" userId="0363c4e17e07ce6a" providerId="LiveId" clId="{61D45EDB-0083-4978-B9C0-B1EC41C24AA9}" dt="2025-06-02T13:26:09.038" v="11620" actId="164"/>
          <ac:cxnSpMkLst>
            <pc:docMk/>
            <pc:sldMk cId="650728391" sldId="336"/>
            <ac:cxnSpMk id="31" creationId="{252F534B-90B0-C5DC-D2FA-B3282D86075F}"/>
          </ac:cxnSpMkLst>
        </pc:cxnChg>
        <pc:cxnChg chg="mod topLvl">
          <ac:chgData name="Yasmin Lima" userId="0363c4e17e07ce6a" providerId="LiveId" clId="{61D45EDB-0083-4978-B9C0-B1EC41C24AA9}" dt="2025-06-02T13:26:09.038" v="11620" actId="164"/>
          <ac:cxnSpMkLst>
            <pc:docMk/>
            <pc:sldMk cId="650728391" sldId="336"/>
            <ac:cxnSpMk id="42" creationId="{8EFF1686-8ED0-2105-2AFF-4A4EBFF349AE}"/>
          </ac:cxnSpMkLst>
        </pc:cxnChg>
      </pc:sldChg>
      <pc:sldChg chg="addSp delSp modSp add del mod">
        <pc:chgData name="Yasmin Lima" userId="0363c4e17e07ce6a" providerId="LiveId" clId="{61D45EDB-0083-4978-B9C0-B1EC41C24AA9}" dt="2025-06-03T13:06:20.228" v="12880" actId="207"/>
        <pc:sldMkLst>
          <pc:docMk/>
          <pc:sldMk cId="45751988" sldId="337"/>
        </pc:sldMkLst>
        <pc:spChg chg="del">
          <ac:chgData name="Yasmin Lima" userId="0363c4e17e07ce6a" providerId="LiveId" clId="{61D45EDB-0083-4978-B9C0-B1EC41C24AA9}" dt="2025-06-02T13:35:18.632" v="11661" actId="478"/>
          <ac:spMkLst>
            <pc:docMk/>
            <pc:sldMk cId="45751988" sldId="337"/>
            <ac:spMk id="11" creationId="{0994B37F-4D71-D952-E8C3-43737693654D}"/>
          </ac:spMkLst>
        </pc:spChg>
        <pc:spChg chg="mod">
          <ac:chgData name="Yasmin Lima" userId="0363c4e17e07ce6a" providerId="LiveId" clId="{61D45EDB-0083-4978-B9C0-B1EC41C24AA9}" dt="2025-06-03T13:06:20.228" v="12880" actId="207"/>
          <ac:spMkLst>
            <pc:docMk/>
            <pc:sldMk cId="45751988" sldId="337"/>
            <ac:spMk id="12" creationId="{FFAEC6E4-88E9-06BF-3ECE-AFFD42307784}"/>
          </ac:spMkLst>
        </pc:spChg>
        <pc:spChg chg="add del mod">
          <ac:chgData name="Yasmin Lima" userId="0363c4e17e07ce6a" providerId="LiveId" clId="{61D45EDB-0083-4978-B9C0-B1EC41C24AA9}" dt="2025-06-02T13:35:35.353" v="11665" actId="478"/>
          <ac:spMkLst>
            <pc:docMk/>
            <pc:sldMk cId="45751988" sldId="337"/>
            <ac:spMk id="15" creationId="{B7343A7C-C905-5C2F-D946-9084D31F3F18}"/>
          </ac:spMkLst>
        </pc:spChg>
        <pc:spChg chg="del mod">
          <ac:chgData name="Yasmin Lima" userId="0363c4e17e07ce6a" providerId="LiveId" clId="{61D45EDB-0083-4978-B9C0-B1EC41C24AA9}" dt="2025-06-02T13:35:17.211" v="11659" actId="478"/>
          <ac:spMkLst>
            <pc:docMk/>
            <pc:sldMk cId="45751988" sldId="337"/>
            <ac:spMk id="16" creationId="{D0FC6F4C-D736-930C-DE6A-70112097854A}"/>
          </ac:spMkLst>
        </pc:spChg>
        <pc:spChg chg="add del">
          <ac:chgData name="Yasmin Lima" userId="0363c4e17e07ce6a" providerId="LiveId" clId="{61D45EDB-0083-4978-B9C0-B1EC41C24AA9}" dt="2025-06-02T13:35:35.353" v="11665" actId="478"/>
          <ac:spMkLst>
            <pc:docMk/>
            <pc:sldMk cId="45751988" sldId="337"/>
            <ac:spMk id="18" creationId="{F7B9220F-6461-693D-6AAD-F8169227DE0E}"/>
          </ac:spMkLst>
        </pc:spChg>
        <pc:spChg chg="add mod">
          <ac:chgData name="Yasmin Lima" userId="0363c4e17e07ce6a" providerId="LiveId" clId="{61D45EDB-0083-4978-B9C0-B1EC41C24AA9}" dt="2025-06-02T15:34:38.203" v="12381" actId="12788"/>
          <ac:spMkLst>
            <pc:docMk/>
            <pc:sldMk cId="45751988" sldId="337"/>
            <ac:spMk id="19" creationId="{D2FACD2D-A455-E270-50A5-B443CD741D3C}"/>
          </ac:spMkLst>
        </pc:spChg>
        <pc:spChg chg="add del">
          <ac:chgData name="Yasmin Lima" userId="0363c4e17e07ce6a" providerId="LiveId" clId="{61D45EDB-0083-4978-B9C0-B1EC41C24AA9}" dt="2025-06-02T13:35:31.352" v="11664" actId="478"/>
          <ac:spMkLst>
            <pc:docMk/>
            <pc:sldMk cId="45751988" sldId="337"/>
            <ac:spMk id="23" creationId="{54B0162C-463D-CD59-7C80-C79AF8B15C0E}"/>
          </ac:spMkLst>
        </pc:spChg>
        <pc:spChg chg="add del">
          <ac:chgData name="Yasmin Lima" userId="0363c4e17e07ce6a" providerId="LiveId" clId="{61D45EDB-0083-4978-B9C0-B1EC41C24AA9}" dt="2025-06-02T13:35:31.352" v="11664" actId="478"/>
          <ac:spMkLst>
            <pc:docMk/>
            <pc:sldMk cId="45751988" sldId="337"/>
            <ac:spMk id="24" creationId="{62D11011-EE88-09C2-390F-35902C1F5837}"/>
          </ac:spMkLst>
        </pc:spChg>
        <pc:spChg chg="mod">
          <ac:chgData name="Yasmin Lima" userId="0363c4e17e07ce6a" providerId="LiveId" clId="{61D45EDB-0083-4978-B9C0-B1EC41C24AA9}" dt="2025-06-02T15:34:38.203" v="12381" actId="12788"/>
          <ac:spMkLst>
            <pc:docMk/>
            <pc:sldMk cId="45751988" sldId="337"/>
            <ac:spMk id="34" creationId="{2BD2C11B-8678-7F7D-7E75-726C8DBE5FBF}"/>
          </ac:spMkLst>
        </pc:spChg>
        <pc:spChg chg="add del">
          <ac:chgData name="Yasmin Lima" userId="0363c4e17e07ce6a" providerId="LiveId" clId="{61D45EDB-0083-4978-B9C0-B1EC41C24AA9}" dt="2025-06-02T13:35:31.352" v="11664" actId="478"/>
          <ac:spMkLst>
            <pc:docMk/>
            <pc:sldMk cId="45751988" sldId="337"/>
            <ac:spMk id="35" creationId="{D1629D7C-4B2B-70CF-F247-88A0A855AEEC}"/>
          </ac:spMkLst>
        </pc:spChg>
        <pc:grpChg chg="add del">
          <ac:chgData name="Yasmin Lima" userId="0363c4e17e07ce6a" providerId="LiveId" clId="{61D45EDB-0083-4978-B9C0-B1EC41C24AA9}" dt="2025-06-02T13:35:25.497" v="11663" actId="478"/>
          <ac:grpSpMkLst>
            <pc:docMk/>
            <pc:sldMk cId="45751988" sldId="337"/>
            <ac:grpSpMk id="5" creationId="{4F448B3F-6F62-0792-A945-F463C90C56D7}"/>
          </ac:grpSpMkLst>
        </pc:grpChg>
        <pc:grpChg chg="add del">
          <ac:chgData name="Yasmin Lima" userId="0363c4e17e07ce6a" providerId="LiveId" clId="{61D45EDB-0083-4978-B9C0-B1EC41C24AA9}" dt="2025-06-02T13:35:35.353" v="11665" actId="478"/>
          <ac:grpSpMkLst>
            <pc:docMk/>
            <pc:sldMk cId="45751988" sldId="337"/>
            <ac:grpSpMk id="21" creationId="{AA75C2B2-980A-D873-70C6-D619E8D6A569}"/>
          </ac:grpSpMkLst>
        </pc:grpChg>
        <pc:grpChg chg="add del">
          <ac:chgData name="Yasmin Lima" userId="0363c4e17e07ce6a" providerId="LiveId" clId="{61D45EDB-0083-4978-B9C0-B1EC41C24AA9}" dt="2025-06-02T13:35:31.352" v="11664" actId="478"/>
          <ac:grpSpMkLst>
            <pc:docMk/>
            <pc:sldMk cId="45751988" sldId="337"/>
            <ac:grpSpMk id="32" creationId="{0D297E2B-B2B7-24D9-DF51-27AAED1D0F70}"/>
          </ac:grpSpMkLst>
        </pc:grpChg>
        <pc:grpChg chg="add del">
          <ac:chgData name="Yasmin Lima" userId="0363c4e17e07ce6a" providerId="LiveId" clId="{61D45EDB-0083-4978-B9C0-B1EC41C24AA9}" dt="2025-06-02T13:35:35.353" v="11665" actId="478"/>
          <ac:grpSpMkLst>
            <pc:docMk/>
            <pc:sldMk cId="45751988" sldId="337"/>
            <ac:grpSpMk id="37" creationId="{FA9F321A-0FA1-DB5E-CB44-A0F90B4D15E6}"/>
          </ac:grpSpMkLst>
        </pc:grpChg>
        <pc:picChg chg="del">
          <ac:chgData name="Yasmin Lima" userId="0363c4e17e07ce6a" providerId="LiveId" clId="{61D45EDB-0083-4978-B9C0-B1EC41C24AA9}" dt="2025-06-02T13:35:15.972" v="11657" actId="478"/>
          <ac:picMkLst>
            <pc:docMk/>
            <pc:sldMk cId="45751988" sldId="337"/>
            <ac:picMk id="13" creationId="{CEB789BE-0B87-6745-C09D-FE63708C65E4}"/>
          </ac:picMkLst>
        </pc:picChg>
        <pc:picChg chg="add mod modCrop">
          <ac:chgData name="Yasmin Lima" userId="0363c4e17e07ce6a" providerId="LiveId" clId="{61D45EDB-0083-4978-B9C0-B1EC41C24AA9}" dt="2025-06-02T15:34:38.203" v="12381" actId="12788"/>
          <ac:picMkLst>
            <pc:docMk/>
            <pc:sldMk cId="45751988" sldId="337"/>
            <ac:picMk id="14" creationId="{448DE880-E179-14C6-939C-5051E9B6A608}"/>
          </ac:picMkLst>
        </pc:picChg>
      </pc:sldChg>
      <pc:sldChg chg="modSp add mod">
        <pc:chgData name="Yasmin Lima" userId="0363c4e17e07ce6a" providerId="LiveId" clId="{61D45EDB-0083-4978-B9C0-B1EC41C24AA9}" dt="2025-06-03T13:06:22.754" v="12881" actId="207"/>
        <pc:sldMkLst>
          <pc:docMk/>
          <pc:sldMk cId="2350393162" sldId="338"/>
        </pc:sldMkLst>
        <pc:spChg chg="mod">
          <ac:chgData name="Yasmin Lima" userId="0363c4e17e07ce6a" providerId="LiveId" clId="{61D45EDB-0083-4978-B9C0-B1EC41C24AA9}" dt="2025-06-03T13:06:22.754" v="12881" actId="207"/>
          <ac:spMkLst>
            <pc:docMk/>
            <pc:sldMk cId="2350393162" sldId="338"/>
            <ac:spMk id="3" creationId="{B102D9F0-D1BB-B4A3-58AD-90CAD95317FD}"/>
          </ac:spMkLst>
        </pc:spChg>
      </pc:sldChg>
      <pc:sldChg chg="addSp delSp modSp add mod">
        <pc:chgData name="Yasmin Lima" userId="0363c4e17e07ce6a" providerId="LiveId" clId="{61D45EDB-0083-4978-B9C0-B1EC41C24AA9}" dt="2025-06-03T13:05:57.180" v="12873" actId="207"/>
        <pc:sldMkLst>
          <pc:docMk/>
          <pc:sldMk cId="4102514103" sldId="339"/>
        </pc:sldMkLst>
        <pc:spChg chg="add mod">
          <ac:chgData name="Yasmin Lima" userId="0363c4e17e07ce6a" providerId="LiveId" clId="{61D45EDB-0083-4978-B9C0-B1EC41C24AA9}" dt="2025-06-02T15:34:22.919" v="12375" actId="12788"/>
          <ac:spMkLst>
            <pc:docMk/>
            <pc:sldMk cId="4102514103" sldId="339"/>
            <ac:spMk id="13" creationId="{4356C207-AF71-870E-13B5-A9CD86DB0BA8}"/>
          </ac:spMkLst>
        </pc:spChg>
        <pc:spChg chg="mod">
          <ac:chgData name="Yasmin Lima" userId="0363c4e17e07ce6a" providerId="LiveId" clId="{61D45EDB-0083-4978-B9C0-B1EC41C24AA9}" dt="2025-06-03T13:05:57.180" v="12873" actId="207"/>
          <ac:spMkLst>
            <pc:docMk/>
            <pc:sldMk cId="4102514103" sldId="339"/>
            <ac:spMk id="14" creationId="{022C145A-B099-7705-A994-4CF8C2293F44}"/>
          </ac:spMkLst>
        </pc:spChg>
        <pc:spChg chg="mod">
          <ac:chgData name="Yasmin Lima" userId="0363c4e17e07ce6a" providerId="LiveId" clId="{61D45EDB-0083-4978-B9C0-B1EC41C24AA9}" dt="2025-06-02T15:34:22.919" v="12375" actId="12788"/>
          <ac:spMkLst>
            <pc:docMk/>
            <pc:sldMk cId="4102514103" sldId="339"/>
            <ac:spMk id="34" creationId="{F681433B-39B3-196F-9DA4-FBAF49A7423D}"/>
          </ac:spMkLst>
        </pc:spChg>
        <pc:grpChg chg="mod">
          <ac:chgData name="Yasmin Lima" userId="0363c4e17e07ce6a" providerId="LiveId" clId="{61D45EDB-0083-4978-B9C0-B1EC41C24AA9}" dt="2025-06-02T15:12:11.684" v="12233" actId="1076"/>
          <ac:grpSpMkLst>
            <pc:docMk/>
            <pc:sldMk cId="4102514103" sldId="339"/>
            <ac:grpSpMk id="8" creationId="{9B57A44D-DB52-96AB-3199-2AF259CB1B31}"/>
          </ac:grpSpMkLst>
        </pc:grpChg>
        <pc:grpChg chg="del">
          <ac:chgData name="Yasmin Lima" userId="0363c4e17e07ce6a" providerId="LiveId" clId="{61D45EDB-0083-4978-B9C0-B1EC41C24AA9}" dt="2025-06-02T15:11:35.288" v="12226" actId="478"/>
          <ac:grpSpMkLst>
            <pc:docMk/>
            <pc:sldMk cId="4102514103" sldId="339"/>
            <ac:grpSpMk id="106" creationId="{F8478AB3-8DA6-FCB4-E5B4-3B87604A0BA6}"/>
          </ac:grpSpMkLst>
        </pc:grpChg>
        <pc:grpChg chg="del">
          <ac:chgData name="Yasmin Lima" userId="0363c4e17e07ce6a" providerId="LiveId" clId="{61D45EDB-0083-4978-B9C0-B1EC41C24AA9}" dt="2025-06-02T15:11:37.008" v="12227" actId="478"/>
          <ac:grpSpMkLst>
            <pc:docMk/>
            <pc:sldMk cId="4102514103" sldId="339"/>
            <ac:grpSpMk id="107" creationId="{DD5E0B33-C66D-B1A5-A2C2-074B62BD651A}"/>
          </ac:grpSpMkLst>
        </pc:grpChg>
        <pc:grpChg chg="del">
          <ac:chgData name="Yasmin Lima" userId="0363c4e17e07ce6a" providerId="LiveId" clId="{61D45EDB-0083-4978-B9C0-B1EC41C24AA9}" dt="2025-06-02T15:11:37.857" v="12228" actId="478"/>
          <ac:grpSpMkLst>
            <pc:docMk/>
            <pc:sldMk cId="4102514103" sldId="339"/>
            <ac:grpSpMk id="109" creationId="{32B7A95C-D252-51AC-A696-39858EACDA35}"/>
          </ac:grpSpMkLst>
        </pc:grpChg>
        <pc:picChg chg="add mod modCrop">
          <ac:chgData name="Yasmin Lima" userId="0363c4e17e07ce6a" providerId="LiveId" clId="{61D45EDB-0083-4978-B9C0-B1EC41C24AA9}" dt="2025-06-02T15:34:22.919" v="12375" actId="12788"/>
          <ac:picMkLst>
            <pc:docMk/>
            <pc:sldMk cId="4102514103" sldId="339"/>
            <ac:picMk id="12" creationId="{62D5B352-E688-C03A-750F-35C620C55C5D}"/>
          </ac:picMkLst>
        </pc:picChg>
        <pc:cxnChg chg="mod">
          <ac:chgData name="Yasmin Lima" userId="0363c4e17e07ce6a" providerId="LiveId" clId="{61D45EDB-0083-4978-B9C0-B1EC41C24AA9}" dt="2025-06-02T15:11:35.288" v="12226" actId="478"/>
          <ac:cxnSpMkLst>
            <pc:docMk/>
            <pc:sldMk cId="4102514103" sldId="339"/>
            <ac:cxnSpMk id="94" creationId="{B69F6BB7-0AC7-966B-3C36-4550995E055C}"/>
          </ac:cxnSpMkLst>
        </pc:cxnChg>
      </pc:sldChg>
      <pc:sldChg chg="delSp modSp add del mod">
        <pc:chgData name="Yasmin Lima" userId="0363c4e17e07ce6a" providerId="LiveId" clId="{61D45EDB-0083-4978-B9C0-B1EC41C24AA9}" dt="2025-06-02T15:47:56.402" v="12453" actId="2696"/>
        <pc:sldMkLst>
          <pc:docMk/>
          <pc:sldMk cId="3943054233" sldId="340"/>
        </pc:sldMkLst>
        <pc:spChg chg="mod">
          <ac:chgData name="Yasmin Lima" userId="0363c4e17e07ce6a" providerId="LiveId" clId="{61D45EDB-0083-4978-B9C0-B1EC41C24AA9}" dt="2025-06-02T15:47:16.139" v="12435" actId="14100"/>
          <ac:spMkLst>
            <pc:docMk/>
            <pc:sldMk cId="3943054233" sldId="340"/>
            <ac:spMk id="2" creationId="{3148E28E-62AA-4378-2E6E-0769656294CB}"/>
          </ac:spMkLst>
        </pc:spChg>
        <pc:spChg chg="mod">
          <ac:chgData name="Yasmin Lima" userId="0363c4e17e07ce6a" providerId="LiveId" clId="{61D45EDB-0083-4978-B9C0-B1EC41C24AA9}" dt="2025-06-02T15:47:23.479" v="12437" actId="1076"/>
          <ac:spMkLst>
            <pc:docMk/>
            <pc:sldMk cId="3943054233" sldId="340"/>
            <ac:spMk id="8" creationId="{8CE5F3E8-599E-2958-8D19-0BD7984CF95D}"/>
          </ac:spMkLst>
        </pc:spChg>
        <pc:spChg chg="del">
          <ac:chgData name="Yasmin Lima" userId="0363c4e17e07ce6a" providerId="LiveId" clId="{61D45EDB-0083-4978-B9C0-B1EC41C24AA9}" dt="2025-06-02T15:47:18.411" v="12436" actId="478"/>
          <ac:spMkLst>
            <pc:docMk/>
            <pc:sldMk cId="3943054233" sldId="340"/>
            <ac:spMk id="16" creationId="{3EEA8CE4-483E-E2F4-2057-A766D5FBA395}"/>
          </ac:spMkLst>
        </pc:spChg>
      </pc:sldChg>
      <pc:sldChg chg="addSp delSp modSp add mod ord">
        <pc:chgData name="Yasmin Lima" userId="0363c4e17e07ce6a" providerId="LiveId" clId="{61D45EDB-0083-4978-B9C0-B1EC41C24AA9}" dt="2025-06-03T13:03:00.202" v="12823" actId="207"/>
        <pc:sldMkLst>
          <pc:docMk/>
          <pc:sldMk cId="1663861912" sldId="341"/>
        </pc:sldMkLst>
        <pc:spChg chg="add mod">
          <ac:chgData name="Yasmin Lima" userId="0363c4e17e07ce6a" providerId="LiveId" clId="{61D45EDB-0083-4978-B9C0-B1EC41C24AA9}" dt="2025-06-03T12:50:44.582" v="12719" actId="12788"/>
          <ac:spMkLst>
            <pc:docMk/>
            <pc:sldMk cId="1663861912" sldId="341"/>
            <ac:spMk id="14" creationId="{2B55F97D-567D-77E5-BA5F-083452EDB237}"/>
          </ac:spMkLst>
        </pc:spChg>
        <pc:spChg chg="del mod">
          <ac:chgData name="Yasmin Lima" userId="0363c4e17e07ce6a" providerId="LiveId" clId="{61D45EDB-0083-4978-B9C0-B1EC41C24AA9}" dt="2025-06-02T15:48:25.814" v="12481" actId="478"/>
          <ac:spMkLst>
            <pc:docMk/>
            <pc:sldMk cId="1663861912" sldId="341"/>
            <ac:spMk id="14" creationId="{60446C8D-CAB0-0485-9CAB-35CB165E08DE}"/>
          </ac:spMkLst>
        </pc:spChg>
        <pc:spChg chg="mod">
          <ac:chgData name="Yasmin Lima" userId="0363c4e17e07ce6a" providerId="LiveId" clId="{61D45EDB-0083-4978-B9C0-B1EC41C24AA9}" dt="2025-06-03T13:03:00.202" v="12823" actId="207"/>
          <ac:spMkLst>
            <pc:docMk/>
            <pc:sldMk cId="1663861912" sldId="341"/>
            <ac:spMk id="16" creationId="{B3D3E470-CBFC-B349-DB11-8E1F05BAE927}"/>
          </ac:spMkLst>
        </pc:spChg>
        <pc:spChg chg="del mod">
          <ac:chgData name="Yasmin Lima" userId="0363c4e17e07ce6a" providerId="LiveId" clId="{61D45EDB-0083-4978-B9C0-B1EC41C24AA9}" dt="2025-06-02T15:48:21.557" v="12477" actId="478"/>
          <ac:spMkLst>
            <pc:docMk/>
            <pc:sldMk cId="1663861912" sldId="341"/>
            <ac:spMk id="33" creationId="{EA3E7872-6893-7C78-A4B7-150CEA16984E}"/>
          </ac:spMkLst>
        </pc:spChg>
        <pc:spChg chg="mod">
          <ac:chgData name="Yasmin Lima" userId="0363c4e17e07ce6a" providerId="LiveId" clId="{61D45EDB-0083-4978-B9C0-B1EC41C24AA9}" dt="2025-06-02T15:48:10.569" v="12469" actId="12788"/>
          <ac:spMkLst>
            <pc:docMk/>
            <pc:sldMk cId="1663861912" sldId="341"/>
            <ac:spMk id="34" creationId="{F7625A97-7C09-BB62-CA90-18B37A36C804}"/>
          </ac:spMkLst>
        </pc:spChg>
        <pc:spChg chg="add del mod">
          <ac:chgData name="Yasmin Lima" userId="0363c4e17e07ce6a" providerId="LiveId" clId="{61D45EDB-0083-4978-B9C0-B1EC41C24AA9}" dt="2025-06-03T12:50:48.202" v="12720" actId="12788"/>
          <ac:spMkLst>
            <pc:docMk/>
            <pc:sldMk cId="1663861912" sldId="341"/>
            <ac:spMk id="37" creationId="{E9538DD4-DC10-FD7B-5A32-2C490D2BEF73}"/>
          </ac:spMkLst>
        </pc:spChg>
        <pc:spChg chg="add mod">
          <ac:chgData name="Yasmin Lima" userId="0363c4e17e07ce6a" providerId="LiveId" clId="{61D45EDB-0083-4978-B9C0-B1EC41C24AA9}" dt="2025-06-03T12:50:44.582" v="12719" actId="12788"/>
          <ac:spMkLst>
            <pc:docMk/>
            <pc:sldMk cId="1663861912" sldId="341"/>
            <ac:spMk id="38" creationId="{C95ABEE2-16C5-BCC1-2B6A-736FFDC563E4}"/>
          </ac:spMkLst>
        </pc:spChg>
        <pc:grpChg chg="add del">
          <ac:chgData name="Yasmin Lima" userId="0363c4e17e07ce6a" providerId="LiveId" clId="{61D45EDB-0083-4978-B9C0-B1EC41C24AA9}" dt="2025-06-02T15:48:20.108" v="12476" actId="478"/>
          <ac:grpSpMkLst>
            <pc:docMk/>
            <pc:sldMk cId="1663861912" sldId="341"/>
            <ac:grpSpMk id="5" creationId="{0F2CD8F9-4BF9-DD8D-EF2F-004CF6ABEC5D}"/>
          </ac:grpSpMkLst>
        </pc:grpChg>
        <pc:grpChg chg="del">
          <ac:chgData name="Yasmin Lima" userId="0363c4e17e07ce6a" providerId="LiveId" clId="{61D45EDB-0083-4978-B9C0-B1EC41C24AA9}" dt="2025-06-02T15:48:13.313" v="12471" actId="478"/>
          <ac:grpSpMkLst>
            <pc:docMk/>
            <pc:sldMk cId="1663861912" sldId="341"/>
            <ac:grpSpMk id="21" creationId="{1473A05A-2FF6-F5A3-144E-335BD924448A}"/>
          </ac:grpSpMkLst>
        </pc:grpChg>
        <pc:grpChg chg="del">
          <ac:chgData name="Yasmin Lima" userId="0363c4e17e07ce6a" providerId="LiveId" clId="{61D45EDB-0083-4978-B9C0-B1EC41C24AA9}" dt="2025-06-02T15:48:14.139" v="12472" actId="478"/>
          <ac:grpSpMkLst>
            <pc:docMk/>
            <pc:sldMk cId="1663861912" sldId="341"/>
            <ac:grpSpMk id="22" creationId="{D57D0174-4837-EF1F-A0C5-7946279AB813}"/>
          </ac:grpSpMkLst>
        </pc:grpChg>
        <pc:grpChg chg="del">
          <ac:chgData name="Yasmin Lima" userId="0363c4e17e07ce6a" providerId="LiveId" clId="{61D45EDB-0083-4978-B9C0-B1EC41C24AA9}" dt="2025-06-02T15:48:15" v="12473" actId="478"/>
          <ac:grpSpMkLst>
            <pc:docMk/>
            <pc:sldMk cId="1663861912" sldId="341"/>
            <ac:grpSpMk id="23" creationId="{51428218-F8DC-96F5-04D6-EEEF63AC3CA8}"/>
          </ac:grpSpMkLst>
        </pc:grpChg>
        <pc:grpChg chg="del">
          <ac:chgData name="Yasmin Lima" userId="0363c4e17e07ce6a" providerId="LiveId" clId="{61D45EDB-0083-4978-B9C0-B1EC41C24AA9}" dt="2025-06-02T15:48:28.182" v="12482" actId="478"/>
          <ac:grpSpMkLst>
            <pc:docMk/>
            <pc:sldMk cId="1663861912" sldId="341"/>
            <ac:grpSpMk id="24" creationId="{493C0CB9-CBC0-6CA3-572E-AF439CB6DB78}"/>
          </ac:grpSpMkLst>
        </pc:grpChg>
        <pc:grpChg chg="del">
          <ac:chgData name="Yasmin Lima" userId="0363c4e17e07ce6a" providerId="LiveId" clId="{61D45EDB-0083-4978-B9C0-B1EC41C24AA9}" dt="2025-06-02T15:48:12.050" v="12470" actId="478"/>
          <ac:grpSpMkLst>
            <pc:docMk/>
            <pc:sldMk cId="1663861912" sldId="341"/>
            <ac:grpSpMk id="35" creationId="{25F80B44-B113-D957-8F2F-0AC0FEE77CBD}"/>
          </ac:grpSpMkLst>
        </pc:grpChg>
        <pc:grpChg chg="del">
          <ac:chgData name="Yasmin Lima" userId="0363c4e17e07ce6a" providerId="LiveId" clId="{61D45EDB-0083-4978-B9C0-B1EC41C24AA9}" dt="2025-06-02T15:48:22.664" v="12478" actId="478"/>
          <ac:grpSpMkLst>
            <pc:docMk/>
            <pc:sldMk cId="1663861912" sldId="341"/>
            <ac:grpSpMk id="36" creationId="{C911A011-7D97-4E3C-4C11-DDD687B9B5CA}"/>
          </ac:grpSpMkLst>
        </pc:grpChg>
        <pc:picChg chg="del">
          <ac:chgData name="Yasmin Lima" userId="0363c4e17e07ce6a" providerId="LiveId" clId="{61D45EDB-0083-4978-B9C0-B1EC41C24AA9}" dt="2025-06-02T15:48:24.518" v="12480" actId="478"/>
          <ac:picMkLst>
            <pc:docMk/>
            <pc:sldMk cId="1663861912" sldId="341"/>
            <ac:picMk id="12" creationId="{857F746B-529B-8988-A5E8-FF3CBE65D32E}"/>
          </ac:picMkLst>
        </pc:picChg>
        <pc:picChg chg="add mod">
          <ac:chgData name="Yasmin Lima" userId="0363c4e17e07ce6a" providerId="LiveId" clId="{61D45EDB-0083-4978-B9C0-B1EC41C24AA9}" dt="2025-06-03T12:50:44.582" v="12719" actId="12788"/>
          <ac:picMkLst>
            <pc:docMk/>
            <pc:sldMk cId="1663861912" sldId="341"/>
            <ac:picMk id="12" creationId="{CD979A0D-003A-D98F-843A-5A947747FA65}"/>
          </ac:picMkLst>
        </pc:picChg>
        <pc:picChg chg="add mod">
          <ac:chgData name="Yasmin Lima" userId="0363c4e17e07ce6a" providerId="LiveId" clId="{61D45EDB-0083-4978-B9C0-B1EC41C24AA9}" dt="2025-06-03T12:50:44.582" v="12719" actId="12788"/>
          <ac:picMkLst>
            <pc:docMk/>
            <pc:sldMk cId="1663861912" sldId="341"/>
            <ac:picMk id="13" creationId="{2C129E60-12AE-305E-BB40-7FB2C8F6946F}"/>
          </ac:picMkLst>
        </pc:picChg>
        <pc:picChg chg="add mod">
          <ac:chgData name="Yasmin Lima" userId="0363c4e17e07ce6a" providerId="LiveId" clId="{61D45EDB-0083-4978-B9C0-B1EC41C24AA9}" dt="2025-06-03T12:50:48.202" v="12720" actId="12788"/>
          <ac:picMkLst>
            <pc:docMk/>
            <pc:sldMk cId="1663861912" sldId="341"/>
            <ac:picMk id="20" creationId="{C506DDC2-C590-CB69-1EC2-2D19109EAC85}"/>
          </ac:picMkLst>
        </pc:picChg>
      </pc:sldChg>
      <pc:sldChg chg="addSp delSp modSp add mod ord">
        <pc:chgData name="Yasmin Lima" userId="0363c4e17e07ce6a" providerId="LiveId" clId="{61D45EDB-0083-4978-B9C0-B1EC41C24AA9}" dt="2025-06-03T13:06:45.872" v="12889" actId="207"/>
        <pc:sldMkLst>
          <pc:docMk/>
          <pc:sldMk cId="2436607969" sldId="342"/>
        </pc:sldMkLst>
        <pc:spChg chg="add mod">
          <ac:chgData name="Yasmin Lima" userId="0363c4e17e07ce6a" providerId="LiveId" clId="{61D45EDB-0083-4978-B9C0-B1EC41C24AA9}" dt="2025-06-03T12:55:33.391" v="12780" actId="20577"/>
          <ac:spMkLst>
            <pc:docMk/>
            <pc:sldMk cId="2436607969" sldId="342"/>
            <ac:spMk id="12" creationId="{419D82A3-1A1A-5255-05C7-5A061AEBB1AB}"/>
          </ac:spMkLst>
        </pc:spChg>
        <pc:spChg chg="mod">
          <ac:chgData name="Yasmin Lima" userId="0363c4e17e07ce6a" providerId="LiveId" clId="{61D45EDB-0083-4978-B9C0-B1EC41C24AA9}" dt="2025-06-03T13:06:45.872" v="12889" actId="207"/>
          <ac:spMkLst>
            <pc:docMk/>
            <pc:sldMk cId="2436607969" sldId="342"/>
            <ac:spMk id="15" creationId="{E91BC7C4-BFB1-6C69-2FC8-6F6DD335FF10}"/>
          </ac:spMkLst>
        </pc:spChg>
        <pc:spChg chg="mod">
          <ac:chgData name="Yasmin Lima" userId="0363c4e17e07ce6a" providerId="LiveId" clId="{61D45EDB-0083-4978-B9C0-B1EC41C24AA9}" dt="2025-06-03T12:42:51.994" v="12654" actId="1076"/>
          <ac:spMkLst>
            <pc:docMk/>
            <pc:sldMk cId="2436607969" sldId="342"/>
            <ac:spMk id="34" creationId="{732E6C4C-67DE-7554-3D3F-DE59496BC11C}"/>
          </ac:spMkLst>
        </pc:spChg>
        <pc:spChg chg="del">
          <ac:chgData name="Yasmin Lima" userId="0363c4e17e07ce6a" providerId="LiveId" clId="{61D45EDB-0083-4978-B9C0-B1EC41C24AA9}" dt="2025-06-03T12:43:02.391" v="12660" actId="478"/>
          <ac:spMkLst>
            <pc:docMk/>
            <pc:sldMk cId="2436607969" sldId="342"/>
            <ac:spMk id="37" creationId="{8D8C9B06-01C6-F682-C080-461B48A215B6}"/>
          </ac:spMkLst>
        </pc:spChg>
        <pc:spChg chg="del">
          <ac:chgData name="Yasmin Lima" userId="0363c4e17e07ce6a" providerId="LiveId" clId="{61D45EDB-0083-4978-B9C0-B1EC41C24AA9}" dt="2025-06-03T12:42:57.046" v="12658" actId="478"/>
          <ac:spMkLst>
            <pc:docMk/>
            <pc:sldMk cId="2436607969" sldId="342"/>
            <ac:spMk id="38" creationId="{B6CDDFE8-0184-4D0C-DAB7-584533F26CE7}"/>
          </ac:spMkLst>
        </pc:spChg>
        <pc:grpChg chg="mod">
          <ac:chgData name="Yasmin Lima" userId="0363c4e17e07ce6a" providerId="LiveId" clId="{61D45EDB-0083-4978-B9C0-B1EC41C24AA9}" dt="2025-06-03T12:42:54.705" v="12656" actId="14100"/>
          <ac:grpSpMkLst>
            <pc:docMk/>
            <pc:sldMk cId="2436607969" sldId="342"/>
            <ac:grpSpMk id="8" creationId="{4470F0CE-4DCB-C900-A50F-305B668360CE}"/>
          </ac:grpSpMkLst>
        </pc:grpChg>
        <pc:picChg chg="del">
          <ac:chgData name="Yasmin Lima" userId="0363c4e17e07ce6a" providerId="LiveId" clId="{61D45EDB-0083-4978-B9C0-B1EC41C24AA9}" dt="2025-06-03T12:42:55.839" v="12657" actId="478"/>
          <ac:picMkLst>
            <pc:docMk/>
            <pc:sldMk cId="2436607969" sldId="342"/>
            <ac:picMk id="13" creationId="{960D2F38-5A97-A91E-2E71-D49837BEC00B}"/>
          </ac:picMkLst>
        </pc:picChg>
        <pc:picChg chg="del">
          <ac:chgData name="Yasmin Lima" userId="0363c4e17e07ce6a" providerId="LiveId" clId="{61D45EDB-0083-4978-B9C0-B1EC41C24AA9}" dt="2025-06-03T12:42:57.436" v="12659" actId="478"/>
          <ac:picMkLst>
            <pc:docMk/>
            <pc:sldMk cId="2436607969" sldId="342"/>
            <ac:picMk id="20" creationId="{BDF5D2FC-E94A-EFEC-AC01-D40A5C8F5619}"/>
          </ac:picMkLst>
        </pc:picChg>
      </pc:sldChg>
      <pc:sldMasterChg chg="modSp mod modSldLayout">
        <pc:chgData name="Yasmin Lima" userId="0363c4e17e07ce6a" providerId="LiveId" clId="{61D45EDB-0083-4978-B9C0-B1EC41C24AA9}" dt="2025-06-03T13:02:23.260" v="12817" actId="1076"/>
        <pc:sldMasterMkLst>
          <pc:docMk/>
          <pc:sldMasterMk cId="0" sldId="2147483648"/>
        </pc:sldMasterMkLst>
        <pc:spChg chg="mod">
          <ac:chgData name="Yasmin Lima" userId="0363c4e17e07ce6a" providerId="LiveId" clId="{61D45EDB-0083-4978-B9C0-B1EC41C24AA9}" dt="2025-05-29T19:18:02.368" v="2340" actId="1076"/>
          <ac:spMkLst>
            <pc:docMk/>
            <pc:sldMasterMk cId="0" sldId="2147483648"/>
            <ac:spMk id="6" creationId="{00000000-0000-0000-0000-000000000000}"/>
          </ac:spMkLst>
        </pc:spChg>
        <pc:sldLayoutChg chg="modSp mod">
          <pc:chgData name="Yasmin Lima" userId="0363c4e17e07ce6a" providerId="LiveId" clId="{61D45EDB-0083-4978-B9C0-B1EC41C24AA9}" dt="2025-06-03T13:02:23.260" v="12817" actId="1076"/>
          <pc:sldLayoutMkLst>
            <pc:docMk/>
            <pc:sldMasterMk cId="0" sldId="2147483648"/>
            <pc:sldLayoutMk cId="0" sldId="2147483655"/>
          </pc:sldLayoutMkLst>
          <pc:spChg chg="mod">
            <ac:chgData name="Yasmin Lima" userId="0363c4e17e07ce6a" providerId="LiveId" clId="{61D45EDB-0083-4978-B9C0-B1EC41C24AA9}" dt="2025-06-03T13:02:23.260" v="12817" actId="1076"/>
            <ac:spMkLst>
              <pc:docMk/>
              <pc:sldMasterMk cId="0" sldId="2147483648"/>
              <pc:sldLayoutMk cId="0" sldId="2147483655"/>
              <ac:spMk id="4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svg>
</file>

<file path=ppt/media/image100.svg>
</file>

<file path=ppt/media/image101.jpeg>
</file>

<file path=ppt/media/image102.png>
</file>

<file path=ppt/media/image103.png>
</file>

<file path=ppt/media/image104.png>
</file>

<file path=ppt/media/image105.png>
</file>

<file path=ppt/media/image106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png>
</file>

<file path=ppt/media/image71.svg>
</file>

<file path=ppt/media/image72.png>
</file>

<file path=ppt/media/image73.sv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svg>
</file>

<file path=ppt/media/image85.png>
</file>

<file path=ppt/media/image86.sv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svg>
</file>

<file path=ppt/media/image95.jpeg>
</file>

<file path=ppt/media/image96.png>
</file>

<file path=ppt/media/image97.png>
</file>

<file path=ppt/media/image98.sv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64056A-55D3-444D-AEAB-8899BEBDBE85}" type="datetimeFigureOut">
              <a:rPr lang="pt-BR" smtClean="0"/>
              <a:t>03/06/2025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12219B-FAE7-49EF-B5BC-6C5194B147F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2166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2219B-FAE7-49EF-B5BC-6C5194B147F2}" type="slidenum">
              <a:rPr lang="pt-BR" smtClean="0"/>
              <a:t>56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1810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6C15-B90C-4070-8D30-AC7C2DC83F69}" type="datetime1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674B-0C7A-4C71-B39F-1A2315C20452}" type="datetime1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C569A-0E5F-4F28-894C-CA06BB4A0C16}" type="datetime1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31A3-C157-4D72-9C7D-330EAD7F0DE7}" type="datetime1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2766-C2C5-4A6F-A220-2DA27EC0BECE}" type="datetime1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597AC-112B-4F36-80B9-5DEF6711C062}" type="datetime1">
              <a:rPr lang="en-US" smtClean="0"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A1CD-479B-4453-9083-DE7B1CD94079}" type="datetime1">
              <a:rPr lang="en-US" smtClean="0"/>
              <a:t>6/3/2025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8FC7F-A618-480D-9E21-A1F4CC73B38A}" type="datetime1">
              <a:rPr lang="en-US" smtClean="0"/>
              <a:t>6/3/2025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685D1-37F5-49A1-996A-553FD9BDD139}" type="datetime1">
              <a:rPr lang="en-US" smtClean="0"/>
              <a:t>6/3/2025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2400" y="9334500"/>
            <a:ext cx="990600" cy="365125"/>
          </a:xfrm>
        </p:spPr>
        <p:txBody>
          <a:bodyPr/>
          <a:lstStyle>
            <a:lvl1pPr>
              <a:defRPr sz="2800">
                <a:latin typeface="Century Gothic" panose="020B0502020202020204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F5F33-7B01-4A75-9B8C-2A35D758FBE4}" type="datetime1">
              <a:rPr lang="en-US" smtClean="0"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1B7B5-E44B-40D8-BA54-74F2F5652930}" type="datetime1">
              <a:rPr lang="en-US" smtClean="0"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78E64-13C1-4380-92CA-BF1191BE1313}" type="datetime1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3887" y="9440862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  <a:latin typeface="Arial Rounded MT Bold" panose="020F0704030504030204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40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13" Type="http://schemas.openxmlformats.org/officeDocument/2006/relationships/image" Target="../media/image43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4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svg"/><Relationship Id="rId11" Type="http://schemas.openxmlformats.org/officeDocument/2006/relationships/image" Target="../media/image41.png"/><Relationship Id="rId5" Type="http://schemas.openxmlformats.org/officeDocument/2006/relationships/image" Target="../media/image37.png"/><Relationship Id="rId10" Type="http://schemas.openxmlformats.org/officeDocument/2006/relationships/image" Target="../media/image40.svg"/><Relationship Id="rId4" Type="http://schemas.openxmlformats.org/officeDocument/2006/relationships/image" Target="../media/image10.svg"/><Relationship Id="rId9" Type="http://schemas.openxmlformats.org/officeDocument/2006/relationships/image" Target="../media/image39.png"/><Relationship Id="rId14" Type="http://schemas.openxmlformats.org/officeDocument/2006/relationships/image" Target="../media/image44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13" Type="http://schemas.openxmlformats.org/officeDocument/2006/relationships/image" Target="../media/image51.png"/><Relationship Id="rId3" Type="http://schemas.openxmlformats.org/officeDocument/2006/relationships/image" Target="../media/image2.png"/><Relationship Id="rId7" Type="http://schemas.openxmlformats.org/officeDocument/2006/relationships/image" Target="../media/image45.png"/><Relationship Id="rId12" Type="http://schemas.openxmlformats.org/officeDocument/2006/relationships/image" Target="../media/image5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11" Type="http://schemas.openxmlformats.org/officeDocument/2006/relationships/image" Target="../media/image49.png"/><Relationship Id="rId5" Type="http://schemas.openxmlformats.org/officeDocument/2006/relationships/image" Target="../media/image5.png"/><Relationship Id="rId10" Type="http://schemas.openxmlformats.org/officeDocument/2006/relationships/image" Target="../media/image48.svg"/><Relationship Id="rId4" Type="http://schemas.openxmlformats.org/officeDocument/2006/relationships/image" Target="../media/image10.svg"/><Relationship Id="rId9" Type="http://schemas.openxmlformats.org/officeDocument/2006/relationships/image" Target="../media/image47.png"/><Relationship Id="rId14" Type="http://schemas.openxmlformats.org/officeDocument/2006/relationships/image" Target="../media/image5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svg"/><Relationship Id="rId13" Type="http://schemas.openxmlformats.org/officeDocument/2006/relationships/image" Target="../media/image59.png"/><Relationship Id="rId3" Type="http://schemas.openxmlformats.org/officeDocument/2006/relationships/image" Target="../media/image2.png"/><Relationship Id="rId7" Type="http://schemas.openxmlformats.org/officeDocument/2006/relationships/image" Target="../media/image53.png"/><Relationship Id="rId12" Type="http://schemas.openxmlformats.org/officeDocument/2006/relationships/image" Target="../media/image58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11" Type="http://schemas.openxmlformats.org/officeDocument/2006/relationships/image" Target="../media/image57.png"/><Relationship Id="rId5" Type="http://schemas.openxmlformats.org/officeDocument/2006/relationships/image" Target="../media/image5.png"/><Relationship Id="rId10" Type="http://schemas.openxmlformats.org/officeDocument/2006/relationships/image" Target="../media/image56.svg"/><Relationship Id="rId4" Type="http://schemas.openxmlformats.org/officeDocument/2006/relationships/image" Target="../media/image10.svg"/><Relationship Id="rId9" Type="http://schemas.openxmlformats.org/officeDocument/2006/relationships/image" Target="../media/image55.png"/><Relationship Id="rId14" Type="http://schemas.openxmlformats.org/officeDocument/2006/relationships/image" Target="../media/image60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svg"/><Relationship Id="rId13" Type="http://schemas.openxmlformats.org/officeDocument/2006/relationships/image" Target="../media/image67.png"/><Relationship Id="rId3" Type="http://schemas.openxmlformats.org/officeDocument/2006/relationships/image" Target="../media/image2.png"/><Relationship Id="rId7" Type="http://schemas.openxmlformats.org/officeDocument/2006/relationships/image" Target="../media/image61.png"/><Relationship Id="rId12" Type="http://schemas.openxmlformats.org/officeDocument/2006/relationships/image" Target="../media/image66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11" Type="http://schemas.openxmlformats.org/officeDocument/2006/relationships/image" Target="../media/image65.png"/><Relationship Id="rId5" Type="http://schemas.openxmlformats.org/officeDocument/2006/relationships/image" Target="../media/image5.png"/><Relationship Id="rId10" Type="http://schemas.openxmlformats.org/officeDocument/2006/relationships/image" Target="../media/image64.svg"/><Relationship Id="rId4" Type="http://schemas.openxmlformats.org/officeDocument/2006/relationships/image" Target="../media/image10.svg"/><Relationship Id="rId9" Type="http://schemas.openxmlformats.org/officeDocument/2006/relationships/image" Target="../media/image63.png"/><Relationship Id="rId14" Type="http://schemas.openxmlformats.org/officeDocument/2006/relationships/image" Target="../media/image6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svg"/><Relationship Id="rId5" Type="http://schemas.openxmlformats.org/officeDocument/2006/relationships/image" Target="../media/image70.png"/><Relationship Id="rId4" Type="http://schemas.openxmlformats.org/officeDocument/2006/relationships/image" Target="../media/image10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3.svg"/><Relationship Id="rId5" Type="http://schemas.openxmlformats.org/officeDocument/2006/relationships/image" Target="../media/image72.png"/><Relationship Id="rId4" Type="http://schemas.openxmlformats.org/officeDocument/2006/relationships/image" Target="../media/image10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svg"/><Relationship Id="rId3" Type="http://schemas.openxmlformats.org/officeDocument/2006/relationships/image" Target="../media/image2.png"/><Relationship Id="rId7" Type="http://schemas.openxmlformats.org/officeDocument/2006/relationships/image" Target="../media/image8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svg"/><Relationship Id="rId5" Type="http://schemas.openxmlformats.org/officeDocument/2006/relationships/image" Target="../media/image70.png"/><Relationship Id="rId4" Type="http://schemas.openxmlformats.org/officeDocument/2006/relationships/image" Target="../media/image10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6.svg"/><Relationship Id="rId5" Type="http://schemas.openxmlformats.org/officeDocument/2006/relationships/image" Target="../media/image85.png"/><Relationship Id="rId4" Type="http://schemas.openxmlformats.org/officeDocument/2006/relationships/image" Target="../media/image10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4.svg"/><Relationship Id="rId5" Type="http://schemas.openxmlformats.org/officeDocument/2006/relationships/image" Target="../media/image93.png"/><Relationship Id="rId4" Type="http://schemas.openxmlformats.org/officeDocument/2006/relationships/image" Target="../media/image10.sv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5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5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5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5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svg"/><Relationship Id="rId5" Type="http://schemas.openxmlformats.org/officeDocument/2006/relationships/image" Target="../media/image97.png"/><Relationship Id="rId4" Type="http://schemas.openxmlformats.org/officeDocument/2006/relationships/image" Target="../media/image10.sv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0.svg"/><Relationship Id="rId5" Type="http://schemas.openxmlformats.org/officeDocument/2006/relationships/image" Target="../media/image99.png"/><Relationship Id="rId4" Type="http://schemas.openxmlformats.org/officeDocument/2006/relationships/image" Target="../media/image10.sv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1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1.jpe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ucidchart.com/pages/pt/o-que-e-diagrama-de-atividades-uml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edrawsoft.com/pt/uml-class-symbols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globo.globo.com/blogs/iai/noticia/2025/05/27/fim-do-ctrlf-como-usar-a-ia-para-analisar-documentos-e-conversar-com-pdfs.ghtml" TargetMode="External"/><Relationship Id="rId5" Type="http://schemas.openxmlformats.org/officeDocument/2006/relationships/hyperlink" Target="https://arxiv.org/abs/2204.02809" TargetMode="External"/><Relationship Id="rId10" Type="http://schemas.openxmlformats.org/officeDocument/2006/relationships/hyperlink" Target="https://softdesign.com.br/blog/requisitos-de-software-funcionais-e-nao-funcionais/" TargetMode="External"/><Relationship Id="rId4" Type="http://schemas.openxmlformats.org/officeDocument/2006/relationships/image" Target="../media/image10.svg"/><Relationship Id="rId9" Type="http://schemas.openxmlformats.org/officeDocument/2006/relationships/hyperlink" Target="https://blog.iprocess.com.br/2023/12/os-super-poderes-da-ia-ep-4-o-poder-da-inteligencia-artificial-em-analisar-e-interpretar-textos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.pn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12" Type="http://schemas.openxmlformats.org/officeDocument/2006/relationships/image" Target="../media/image9.png"/><Relationship Id="rId2" Type="http://schemas.openxmlformats.org/officeDocument/2006/relationships/image" Target="../media/image15.png"/><Relationship Id="rId16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5" Type="http://schemas.openxmlformats.org/officeDocument/2006/relationships/image" Target="../media/image5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Relationship Id="rId1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28.png"/><Relationship Id="rId3" Type="http://schemas.openxmlformats.org/officeDocument/2006/relationships/image" Target="../media/image16.svg"/><Relationship Id="rId7" Type="http://schemas.openxmlformats.org/officeDocument/2006/relationships/image" Target="../media/image2.png"/><Relationship Id="rId12" Type="http://schemas.openxmlformats.org/officeDocument/2006/relationships/image" Target="../media/image27.svg"/><Relationship Id="rId2" Type="http://schemas.openxmlformats.org/officeDocument/2006/relationships/image" Target="../media/image15.png"/><Relationship Id="rId16" Type="http://schemas.openxmlformats.org/officeDocument/2006/relationships/image" Target="../media/image3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26.png"/><Relationship Id="rId5" Type="http://schemas.openxmlformats.org/officeDocument/2006/relationships/image" Target="../media/image18.svg"/><Relationship Id="rId15" Type="http://schemas.openxmlformats.org/officeDocument/2006/relationships/image" Target="../media/image30.png"/><Relationship Id="rId10" Type="http://schemas.openxmlformats.org/officeDocument/2006/relationships/image" Target="../media/image25.svg"/><Relationship Id="rId4" Type="http://schemas.openxmlformats.org/officeDocument/2006/relationships/image" Target="../media/image17.png"/><Relationship Id="rId9" Type="http://schemas.openxmlformats.org/officeDocument/2006/relationships/image" Target="../media/image5.png"/><Relationship Id="rId14" Type="http://schemas.openxmlformats.org/officeDocument/2006/relationships/image" Target="../media/image2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34.png"/><Relationship Id="rId3" Type="http://schemas.openxmlformats.org/officeDocument/2006/relationships/image" Target="../media/image16.svg"/><Relationship Id="rId7" Type="http://schemas.openxmlformats.org/officeDocument/2006/relationships/image" Target="../media/image2.png"/><Relationship Id="rId12" Type="http://schemas.openxmlformats.org/officeDocument/2006/relationships/image" Target="../media/image33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32.png"/><Relationship Id="rId5" Type="http://schemas.openxmlformats.org/officeDocument/2006/relationships/image" Target="../media/image18.svg"/><Relationship Id="rId10" Type="http://schemas.openxmlformats.org/officeDocument/2006/relationships/image" Target="../media/image25.svg"/><Relationship Id="rId4" Type="http://schemas.openxmlformats.org/officeDocument/2006/relationships/image" Target="../media/image17.png"/><Relationship Id="rId9" Type="http://schemas.openxmlformats.org/officeDocument/2006/relationships/image" Target="../media/image5.png"/><Relationship Id="rId14" Type="http://schemas.openxmlformats.org/officeDocument/2006/relationships/image" Target="../media/image3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Tela de computador com fundo escuro">
            <a:extLst>
              <a:ext uri="{FF2B5EF4-FFF2-40B4-BE49-F238E27FC236}">
                <a16:creationId xmlns:a16="http://schemas.microsoft.com/office/drawing/2014/main" id="{C5CBCA39-1849-D369-5EB1-15DDB8CCC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flipV="1">
            <a:off x="0" y="6708635"/>
            <a:ext cx="3216055" cy="3578365"/>
          </a:xfrm>
          <a:custGeom>
            <a:avLst/>
            <a:gdLst/>
            <a:ahLst/>
            <a:cxnLst/>
            <a:rect l="l" t="t" r="r" b="b"/>
            <a:pathLst>
              <a:path w="3216055" h="3578365">
                <a:moveTo>
                  <a:pt x="0" y="3578365"/>
                </a:moveTo>
                <a:lnTo>
                  <a:pt x="3216055" y="3578365"/>
                </a:lnTo>
                <a:lnTo>
                  <a:pt x="3216055" y="0"/>
                </a:lnTo>
                <a:lnTo>
                  <a:pt x="0" y="0"/>
                </a:lnTo>
                <a:lnTo>
                  <a:pt x="0" y="357836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flipH="1">
            <a:off x="15071945" y="0"/>
            <a:ext cx="3216055" cy="3578365"/>
          </a:xfrm>
          <a:custGeom>
            <a:avLst/>
            <a:gdLst/>
            <a:ahLst/>
            <a:cxnLst/>
            <a:rect l="l" t="t" r="r" b="b"/>
            <a:pathLst>
              <a:path w="3216055" h="3578365">
                <a:moveTo>
                  <a:pt x="3216055" y="0"/>
                </a:moveTo>
                <a:lnTo>
                  <a:pt x="0" y="0"/>
                </a:lnTo>
                <a:lnTo>
                  <a:pt x="0" y="3578365"/>
                </a:lnTo>
                <a:lnTo>
                  <a:pt x="3216055" y="3578365"/>
                </a:lnTo>
                <a:lnTo>
                  <a:pt x="321605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-514767" y="-792091"/>
            <a:ext cx="19317535" cy="936234"/>
            <a:chOff x="0" y="0"/>
            <a:chExt cx="5087746" cy="24658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87746" cy="246580"/>
            </a:xfrm>
            <a:custGeom>
              <a:avLst/>
              <a:gdLst/>
              <a:ahLst/>
              <a:cxnLst/>
              <a:rect l="l" t="t" r="r" b="b"/>
              <a:pathLst>
                <a:path w="5087746" h="246580">
                  <a:moveTo>
                    <a:pt x="0" y="0"/>
                  </a:moveTo>
                  <a:lnTo>
                    <a:pt x="5087746" y="0"/>
                  </a:lnTo>
                  <a:lnTo>
                    <a:pt x="5087746" y="246580"/>
                  </a:lnTo>
                  <a:lnTo>
                    <a:pt x="0" y="246580"/>
                  </a:ln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5087746" cy="2942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514767" y="10139414"/>
            <a:ext cx="19317535" cy="936234"/>
            <a:chOff x="0" y="0"/>
            <a:chExt cx="5087746" cy="24658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087746" cy="246580"/>
            </a:xfrm>
            <a:custGeom>
              <a:avLst/>
              <a:gdLst/>
              <a:ahLst/>
              <a:cxnLst/>
              <a:rect l="l" t="t" r="r" b="b"/>
              <a:pathLst>
                <a:path w="5087746" h="246580">
                  <a:moveTo>
                    <a:pt x="0" y="0"/>
                  </a:moveTo>
                  <a:lnTo>
                    <a:pt x="5087746" y="0"/>
                  </a:lnTo>
                  <a:lnTo>
                    <a:pt x="5087746" y="246580"/>
                  </a:lnTo>
                  <a:lnTo>
                    <a:pt x="0" y="246580"/>
                  </a:ln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5087746" cy="2942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14767" y="-322253"/>
            <a:ext cx="658910" cy="10931505"/>
            <a:chOff x="0" y="0"/>
            <a:chExt cx="173540" cy="287908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3540" cy="2879080"/>
            </a:xfrm>
            <a:custGeom>
              <a:avLst/>
              <a:gdLst/>
              <a:ahLst/>
              <a:cxnLst/>
              <a:rect l="l" t="t" r="r" b="b"/>
              <a:pathLst>
                <a:path w="173540" h="2879080">
                  <a:moveTo>
                    <a:pt x="0" y="0"/>
                  </a:moveTo>
                  <a:lnTo>
                    <a:pt x="173540" y="0"/>
                  </a:lnTo>
                  <a:lnTo>
                    <a:pt x="173540" y="2879080"/>
                  </a:lnTo>
                  <a:lnTo>
                    <a:pt x="0" y="2879080"/>
                  </a:ln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73540" cy="2926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85484" y="3066008"/>
            <a:ext cx="16805318" cy="41549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9000" b="1" dirty="0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Sistema </a:t>
            </a:r>
            <a:r>
              <a:rPr lang="en-US" sz="9000" b="1" dirty="0" err="1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inteligente</a:t>
            </a:r>
            <a:r>
              <a:rPr lang="en-US" sz="9000" b="1" dirty="0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 de consulta a </a:t>
            </a:r>
            <a:r>
              <a:rPr lang="en-US" sz="9000" b="1" dirty="0" err="1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documentação</a:t>
            </a:r>
            <a:r>
              <a:rPr lang="en-US" sz="9000" b="1" dirty="0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 via LLM 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8140414" y="-322253"/>
            <a:ext cx="658910" cy="10931505"/>
            <a:chOff x="0" y="0"/>
            <a:chExt cx="173540" cy="287908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3540" cy="2879080"/>
            </a:xfrm>
            <a:custGeom>
              <a:avLst/>
              <a:gdLst/>
              <a:ahLst/>
              <a:cxnLst/>
              <a:rect l="l" t="t" r="r" b="b"/>
              <a:pathLst>
                <a:path w="173540" h="2879080">
                  <a:moveTo>
                    <a:pt x="0" y="0"/>
                  </a:moveTo>
                  <a:lnTo>
                    <a:pt x="173540" y="0"/>
                  </a:lnTo>
                  <a:lnTo>
                    <a:pt x="173540" y="2879080"/>
                  </a:lnTo>
                  <a:lnTo>
                    <a:pt x="0" y="2879080"/>
                  </a:ln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173540" cy="2926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6EB788-A117-1971-9693-89C9EC3DA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F614102-777F-7AA7-7F89-7BF23B47AB54}"/>
              </a:ext>
            </a:extLst>
          </p:cNvPr>
          <p:cNvGrpSpPr/>
          <p:nvPr/>
        </p:nvGrpSpPr>
        <p:grpSpPr>
          <a:xfrm>
            <a:off x="13940538" y="0"/>
            <a:ext cx="4347462" cy="10287000"/>
            <a:chOff x="0" y="0"/>
            <a:chExt cx="1145011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423D170-0923-E754-9574-DD67E9052531}"/>
                </a:ext>
              </a:extLst>
            </p:cNvPr>
            <p:cNvSpPr/>
            <p:nvPr/>
          </p:nvSpPr>
          <p:spPr>
            <a:xfrm>
              <a:off x="0" y="0"/>
              <a:ext cx="1145011" cy="2709333"/>
            </a:xfrm>
            <a:custGeom>
              <a:avLst/>
              <a:gdLst/>
              <a:ahLst/>
              <a:cxnLst/>
              <a:rect l="l" t="t" r="r" b="b"/>
              <a:pathLst>
                <a:path w="1145011" h="2709333">
                  <a:moveTo>
                    <a:pt x="0" y="0"/>
                  </a:moveTo>
                  <a:lnTo>
                    <a:pt x="1145011" y="0"/>
                  </a:lnTo>
                  <a:lnTo>
                    <a:pt x="11450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F4CF3CD-624F-EE26-3D13-524FAFEBFFD1}"/>
                </a:ext>
              </a:extLst>
            </p:cNvPr>
            <p:cNvSpPr txBox="1"/>
            <p:nvPr/>
          </p:nvSpPr>
          <p:spPr>
            <a:xfrm>
              <a:off x="0" y="-47625"/>
              <a:ext cx="114501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40141563-6249-1E8F-E858-031DB76EFCD0}"/>
              </a:ext>
            </a:extLst>
          </p:cNvPr>
          <p:cNvSpPr txBox="1"/>
          <p:nvPr/>
        </p:nvSpPr>
        <p:spPr>
          <a:xfrm>
            <a:off x="1585688" y="1181100"/>
            <a:ext cx="9844312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pt-BR" sz="9000" b="1" noProof="0" dirty="0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O que são requisitos?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B9B1AA97-0F47-0B63-5910-DC281CE9E498}"/>
              </a:ext>
            </a:extLst>
          </p:cNvPr>
          <p:cNvSpPr/>
          <p:nvPr/>
        </p:nvSpPr>
        <p:spPr>
          <a:xfrm flipH="1" flipV="1">
            <a:off x="16999656" y="8853516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4" y="1433484"/>
                </a:moveTo>
                <a:lnTo>
                  <a:pt x="0" y="1433484"/>
                </a:lnTo>
                <a:lnTo>
                  <a:pt x="0" y="0"/>
                </a:lnTo>
                <a:lnTo>
                  <a:pt x="1288344" y="0"/>
                </a:lnTo>
                <a:lnTo>
                  <a:pt x="1288344" y="14334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C32A873C-4D39-0B63-29A1-42AE4E990EDE}"/>
              </a:ext>
            </a:extLst>
          </p:cNvPr>
          <p:cNvSpPr/>
          <p:nvPr/>
        </p:nvSpPr>
        <p:spPr>
          <a:xfrm>
            <a:off x="0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3AE79B8A-E41B-CD71-C75D-FB4A491ADA15}"/>
              </a:ext>
            </a:extLst>
          </p:cNvPr>
          <p:cNvSpPr txBox="1"/>
          <p:nvPr/>
        </p:nvSpPr>
        <p:spPr>
          <a:xfrm>
            <a:off x="1585688" y="4305300"/>
            <a:ext cx="6782868" cy="21121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Requisitos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são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especificações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que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definem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as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funcionalidades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restrições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um software,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garatindo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que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ele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atenda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às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necessidades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dos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usuários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e das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pessoas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envolvidas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.</a:t>
            </a:r>
          </a:p>
        </p:txBody>
      </p:sp>
      <p:pic>
        <p:nvPicPr>
          <p:cNvPr id="6" name="Imagem 5" descr="Uma imagem contendo Diagrama">
            <a:extLst>
              <a:ext uri="{FF2B5EF4-FFF2-40B4-BE49-F238E27FC236}">
                <a16:creationId xmlns:a16="http://schemas.microsoft.com/office/drawing/2014/main" id="{B6615907-BBFF-DC28-8A6B-DE85406766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9" t="5261" r="29587" b="14728"/>
          <a:stretch/>
        </p:blipFill>
        <p:spPr>
          <a:xfrm>
            <a:off x="10549104" y="840157"/>
            <a:ext cx="6782868" cy="8229600"/>
          </a:xfrm>
          <a:prstGeom prst="rect">
            <a:avLst/>
          </a:prstGeom>
        </p:spPr>
      </p:pic>
      <p:grpSp>
        <p:nvGrpSpPr>
          <p:cNvPr id="8" name="Agrupar 7">
            <a:extLst>
              <a:ext uri="{FF2B5EF4-FFF2-40B4-BE49-F238E27FC236}">
                <a16:creationId xmlns:a16="http://schemas.microsoft.com/office/drawing/2014/main" id="{04F89E91-7E80-0A49-E61C-492EA2EB6C63}"/>
              </a:ext>
            </a:extLst>
          </p:cNvPr>
          <p:cNvGrpSpPr/>
          <p:nvPr/>
        </p:nvGrpSpPr>
        <p:grpSpPr>
          <a:xfrm>
            <a:off x="1585688" y="7476454"/>
            <a:ext cx="2995283" cy="1383786"/>
            <a:chOff x="5023547" y="4722021"/>
            <a:chExt cx="2995283" cy="1312984"/>
          </a:xfrm>
        </p:grpSpPr>
        <p:sp>
          <p:nvSpPr>
            <p:cNvPr id="11" name="TextBox 32">
              <a:extLst>
                <a:ext uri="{FF2B5EF4-FFF2-40B4-BE49-F238E27FC236}">
                  <a16:creationId xmlns:a16="http://schemas.microsoft.com/office/drawing/2014/main" id="{4893E207-3642-81E3-923E-6E40EB425863}"/>
                </a:ext>
              </a:extLst>
            </p:cNvPr>
            <p:cNvSpPr txBox="1"/>
            <p:nvPr/>
          </p:nvSpPr>
          <p:spPr>
            <a:xfrm>
              <a:off x="5023547" y="4722021"/>
              <a:ext cx="2754142" cy="3282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79"/>
                </a:lnSpc>
              </a:pPr>
              <a:r>
                <a:rPr lang="en-US" sz="2400" b="1" dirty="0" err="1">
                  <a:solidFill>
                    <a:srgbClr val="FFBD59"/>
                  </a:solidFill>
                  <a:latin typeface="Century Gothic" panose="020B0502020202020204" pitchFamily="34" charset="0"/>
                  <a:ea typeface="TT Interphases Bold"/>
                  <a:cs typeface="TT Interphases Bold"/>
                  <a:sym typeface="TT Interphases Bold"/>
                </a:rPr>
                <a:t>Funcionais</a:t>
              </a:r>
              <a:endParaRPr lang="en-US" sz="2400" b="1" dirty="0">
                <a:solidFill>
                  <a:srgbClr val="FFBD59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endParaRPr>
            </a:p>
          </p:txBody>
        </p:sp>
        <p:sp>
          <p:nvSpPr>
            <p:cNvPr id="12" name="TextBox 33">
              <a:extLst>
                <a:ext uri="{FF2B5EF4-FFF2-40B4-BE49-F238E27FC236}">
                  <a16:creationId xmlns:a16="http://schemas.microsoft.com/office/drawing/2014/main" id="{7A04C652-68F7-AE25-D6F2-F9E3AB70F5E7}"/>
                </a:ext>
              </a:extLst>
            </p:cNvPr>
            <p:cNvSpPr txBox="1"/>
            <p:nvPr/>
          </p:nvSpPr>
          <p:spPr>
            <a:xfrm>
              <a:off x="5023547" y="5246283"/>
              <a:ext cx="2995283" cy="78872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Definem o que o sistema deve fazer: funcionalidades, comportamento e serviços.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C5004442-B29B-C4A1-3132-9B5809925772}"/>
              </a:ext>
            </a:extLst>
          </p:cNvPr>
          <p:cNvGrpSpPr/>
          <p:nvPr/>
        </p:nvGrpSpPr>
        <p:grpSpPr>
          <a:xfrm>
            <a:off x="6212118" y="7476454"/>
            <a:ext cx="3380958" cy="1383786"/>
            <a:chOff x="5014582" y="4722021"/>
            <a:chExt cx="3380958" cy="1312984"/>
          </a:xfrm>
        </p:grpSpPr>
        <p:sp>
          <p:nvSpPr>
            <p:cNvPr id="14" name="TextBox 32">
              <a:extLst>
                <a:ext uri="{FF2B5EF4-FFF2-40B4-BE49-F238E27FC236}">
                  <a16:creationId xmlns:a16="http://schemas.microsoft.com/office/drawing/2014/main" id="{A4B2AC74-C701-E9AF-E025-7FBCA1DCDC6C}"/>
                </a:ext>
              </a:extLst>
            </p:cNvPr>
            <p:cNvSpPr txBox="1"/>
            <p:nvPr/>
          </p:nvSpPr>
          <p:spPr>
            <a:xfrm>
              <a:off x="5014582" y="4722021"/>
              <a:ext cx="2754142" cy="3282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79"/>
                </a:lnSpc>
              </a:pPr>
              <a:r>
                <a:rPr lang="en-US" sz="2400" b="1" dirty="0" err="1">
                  <a:solidFill>
                    <a:srgbClr val="FFBD59"/>
                  </a:solidFill>
                  <a:latin typeface="Century Gothic" panose="020B0502020202020204" pitchFamily="34" charset="0"/>
                  <a:ea typeface="TT Interphases Bold"/>
                  <a:cs typeface="TT Interphases Bold"/>
                  <a:sym typeface="TT Interphases Bold"/>
                </a:rPr>
                <a:t>Não</a:t>
              </a:r>
              <a:r>
                <a:rPr lang="en-US" sz="2400" b="1" dirty="0">
                  <a:solidFill>
                    <a:srgbClr val="FFBD59"/>
                  </a:solidFill>
                  <a:latin typeface="Century Gothic" panose="020B0502020202020204" pitchFamily="34" charset="0"/>
                  <a:ea typeface="TT Interphases Bold"/>
                  <a:cs typeface="TT Interphases Bold"/>
                  <a:sym typeface="TT Interphases Bold"/>
                </a:rPr>
                <a:t> </a:t>
              </a:r>
              <a:r>
                <a:rPr lang="en-US" sz="2400" b="1" dirty="0" err="1">
                  <a:solidFill>
                    <a:srgbClr val="FFBD59"/>
                  </a:solidFill>
                  <a:latin typeface="Century Gothic" panose="020B0502020202020204" pitchFamily="34" charset="0"/>
                  <a:ea typeface="TT Interphases Bold"/>
                  <a:cs typeface="TT Interphases Bold"/>
                  <a:sym typeface="TT Interphases Bold"/>
                </a:rPr>
                <a:t>Funcionais</a:t>
              </a:r>
              <a:endParaRPr lang="en-US" sz="2400" b="1" dirty="0">
                <a:solidFill>
                  <a:srgbClr val="FFBD59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endParaRPr>
            </a:p>
          </p:txBody>
        </p:sp>
        <p:sp>
          <p:nvSpPr>
            <p:cNvPr id="16" name="TextBox 33">
              <a:extLst>
                <a:ext uri="{FF2B5EF4-FFF2-40B4-BE49-F238E27FC236}">
                  <a16:creationId xmlns:a16="http://schemas.microsoft.com/office/drawing/2014/main" id="{473893D9-5328-EA27-7E25-2C7AB6A40FE2}"/>
                </a:ext>
              </a:extLst>
            </p:cNvPr>
            <p:cNvSpPr txBox="1"/>
            <p:nvPr/>
          </p:nvSpPr>
          <p:spPr>
            <a:xfrm>
              <a:off x="5031337" y="5246283"/>
              <a:ext cx="3364203" cy="78872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Estão relacionados às qualidades do sistema: desempenho, segurança e usabilidade.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17" name="Sinal de Multiplicação 16">
            <a:extLst>
              <a:ext uri="{FF2B5EF4-FFF2-40B4-BE49-F238E27FC236}">
                <a16:creationId xmlns:a16="http://schemas.microsoft.com/office/drawing/2014/main" id="{F5FD8A45-7CAF-DA82-56A3-0286727C9B62}"/>
              </a:ext>
            </a:extLst>
          </p:cNvPr>
          <p:cNvSpPr/>
          <p:nvPr/>
        </p:nvSpPr>
        <p:spPr>
          <a:xfrm>
            <a:off x="4854989" y="7786302"/>
            <a:ext cx="1092076" cy="1066800"/>
          </a:xfrm>
          <a:prstGeom prst="mathMultiply">
            <a:avLst/>
          </a:prstGeom>
          <a:solidFill>
            <a:srgbClr val="08AD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EB97104-EF03-2C55-ED27-CFE274A4E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527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0" y="9140857"/>
            <a:ext cx="457200" cy="407987"/>
            <a:chOff x="0" y="-57150"/>
            <a:chExt cx="609600" cy="543983"/>
          </a:xfrm>
        </p:grpSpPr>
        <p:sp>
          <p:nvSpPr>
            <p:cNvPr id="3" name="Freeform 3"/>
            <p:cNvSpPr/>
            <p:nvPr/>
          </p:nvSpPr>
          <p:spPr>
            <a:xfrm>
              <a:off x="0" y="-1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endParaRPr lang="en-US" sz="2799" b="1" dirty="0">
                <a:solidFill>
                  <a:srgbClr val="898989"/>
                </a:solidFill>
                <a:latin typeface="Arial Bold"/>
                <a:ea typeface="Arial Bold"/>
                <a:cs typeface="Arial Bold"/>
                <a:sym typeface="Arial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6995747" y="-8219975"/>
            <a:ext cx="4296505" cy="19386382"/>
            <a:chOff x="0" y="0"/>
            <a:chExt cx="1131590" cy="51058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/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1" name="Group 11"/>
          <p:cNvGrpSpPr/>
          <p:nvPr/>
        </p:nvGrpSpPr>
        <p:grpSpPr>
          <a:xfrm>
            <a:off x="1987973" y="4051227"/>
            <a:ext cx="6835357" cy="2549785"/>
            <a:chOff x="0" y="0"/>
            <a:chExt cx="1800259" cy="67154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4619230" y="4388876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5" name="Freeform 15"/>
          <p:cNvSpPr/>
          <p:nvPr/>
        </p:nvSpPr>
        <p:spPr>
          <a:xfrm>
            <a:off x="2451737" y="4436485"/>
            <a:ext cx="1855823" cy="1779270"/>
          </a:xfrm>
          <a:custGeom>
            <a:avLst/>
            <a:gdLst/>
            <a:ahLst/>
            <a:cxnLst/>
            <a:rect l="l" t="t" r="r" b="b"/>
            <a:pathLst>
              <a:path w="1855823" h="1779270">
                <a:moveTo>
                  <a:pt x="0" y="0"/>
                </a:moveTo>
                <a:lnTo>
                  <a:pt x="1855823" y="0"/>
                </a:lnTo>
                <a:lnTo>
                  <a:pt x="1855823" y="1779270"/>
                </a:lnTo>
                <a:lnTo>
                  <a:pt x="0" y="17792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6" name="Freeform 16"/>
          <p:cNvSpPr/>
          <p:nvPr/>
        </p:nvSpPr>
        <p:spPr>
          <a:xfrm flipH="1" flipV="1">
            <a:off x="16685831" y="8741669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3" y="1433483"/>
                </a:moveTo>
                <a:lnTo>
                  <a:pt x="0" y="1433483"/>
                </a:lnTo>
                <a:lnTo>
                  <a:pt x="0" y="0"/>
                </a:lnTo>
                <a:lnTo>
                  <a:pt x="1288343" y="0"/>
                </a:lnTo>
                <a:lnTo>
                  <a:pt x="1288343" y="1433483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7" name="Group 17"/>
          <p:cNvGrpSpPr/>
          <p:nvPr/>
        </p:nvGrpSpPr>
        <p:grpSpPr>
          <a:xfrm>
            <a:off x="1987973" y="6908626"/>
            <a:ext cx="6835357" cy="2549785"/>
            <a:chOff x="0" y="0"/>
            <a:chExt cx="1800259" cy="67154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>
            <a:off x="4633518" y="7246274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21" name="Group 21"/>
          <p:cNvGrpSpPr/>
          <p:nvPr/>
        </p:nvGrpSpPr>
        <p:grpSpPr>
          <a:xfrm>
            <a:off x="9486900" y="4067109"/>
            <a:ext cx="6835357" cy="2549785"/>
            <a:chOff x="0" y="0"/>
            <a:chExt cx="1800259" cy="67154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4" name="AutoShape 24"/>
          <p:cNvSpPr/>
          <p:nvPr/>
        </p:nvSpPr>
        <p:spPr>
          <a:xfrm>
            <a:off x="12170545" y="4404758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25" name="Group 25"/>
          <p:cNvGrpSpPr/>
          <p:nvPr/>
        </p:nvGrpSpPr>
        <p:grpSpPr>
          <a:xfrm>
            <a:off x="9429044" y="6908626"/>
            <a:ext cx="6835357" cy="2549785"/>
            <a:chOff x="0" y="0"/>
            <a:chExt cx="1800259" cy="67154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8" name="AutoShape 28"/>
          <p:cNvSpPr/>
          <p:nvPr/>
        </p:nvSpPr>
        <p:spPr>
          <a:xfrm>
            <a:off x="12170545" y="7246274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29" name="Freeform 29"/>
          <p:cNvSpPr/>
          <p:nvPr/>
        </p:nvSpPr>
        <p:spPr>
          <a:xfrm>
            <a:off x="2500304" y="7278144"/>
            <a:ext cx="1758690" cy="1810749"/>
          </a:xfrm>
          <a:custGeom>
            <a:avLst/>
            <a:gdLst/>
            <a:ahLst/>
            <a:cxnLst/>
            <a:rect l="l" t="t" r="r" b="b"/>
            <a:pathLst>
              <a:path w="1758690" h="1810749">
                <a:moveTo>
                  <a:pt x="0" y="0"/>
                </a:moveTo>
                <a:lnTo>
                  <a:pt x="1758689" y="0"/>
                </a:lnTo>
                <a:lnTo>
                  <a:pt x="1758689" y="1810748"/>
                </a:lnTo>
                <a:lnTo>
                  <a:pt x="0" y="181074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0" name="Freeform 30"/>
          <p:cNvSpPr/>
          <p:nvPr/>
        </p:nvSpPr>
        <p:spPr>
          <a:xfrm>
            <a:off x="9872912" y="4478995"/>
            <a:ext cx="2045646" cy="1726014"/>
          </a:xfrm>
          <a:custGeom>
            <a:avLst/>
            <a:gdLst/>
            <a:ahLst/>
            <a:cxnLst/>
            <a:rect l="l" t="t" r="r" b="b"/>
            <a:pathLst>
              <a:path w="2045646" h="1726014">
                <a:moveTo>
                  <a:pt x="0" y="0"/>
                </a:moveTo>
                <a:lnTo>
                  <a:pt x="2045646" y="0"/>
                </a:lnTo>
                <a:lnTo>
                  <a:pt x="2045646" y="1726013"/>
                </a:lnTo>
                <a:lnTo>
                  <a:pt x="0" y="172601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1" name="Freeform 31"/>
          <p:cNvSpPr/>
          <p:nvPr/>
        </p:nvSpPr>
        <p:spPr>
          <a:xfrm>
            <a:off x="10046630" y="7331967"/>
            <a:ext cx="1700140" cy="1642760"/>
          </a:xfrm>
          <a:custGeom>
            <a:avLst/>
            <a:gdLst/>
            <a:ahLst/>
            <a:cxnLst/>
            <a:rect l="l" t="t" r="r" b="b"/>
            <a:pathLst>
              <a:path w="1700140" h="1642760">
                <a:moveTo>
                  <a:pt x="0" y="0"/>
                </a:moveTo>
                <a:lnTo>
                  <a:pt x="1700140" y="0"/>
                </a:lnTo>
                <a:lnTo>
                  <a:pt x="1700140" y="1642760"/>
                </a:lnTo>
                <a:lnTo>
                  <a:pt x="0" y="164276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21E86861-C38C-B3AE-F49A-4B0D16EEAB47}"/>
              </a:ext>
            </a:extLst>
          </p:cNvPr>
          <p:cNvGrpSpPr/>
          <p:nvPr/>
        </p:nvGrpSpPr>
        <p:grpSpPr>
          <a:xfrm>
            <a:off x="5023547" y="4783255"/>
            <a:ext cx="2995283" cy="1144276"/>
            <a:chOff x="5023547" y="4709680"/>
            <a:chExt cx="2995283" cy="1085728"/>
          </a:xfrm>
        </p:grpSpPr>
        <p:sp>
          <p:nvSpPr>
            <p:cNvPr id="32" name="TextBox 32"/>
            <p:cNvSpPr txBox="1"/>
            <p:nvPr/>
          </p:nvSpPr>
          <p:spPr>
            <a:xfrm>
              <a:off x="5023902" y="4709680"/>
              <a:ext cx="2754142" cy="3282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rgbClr val="08ADAD"/>
                  </a:solidFill>
                  <a:latin typeface="Century Gothic" panose="020B0502020202020204" pitchFamily="34" charset="0"/>
                  <a:ea typeface="TT Interphases Bold"/>
                  <a:cs typeface="TT Interphases Bold"/>
                  <a:sym typeface="TT Interphases Bold"/>
                </a:rPr>
                <a:t>Login dos </a:t>
              </a:r>
              <a:r>
                <a:rPr lang="en-US" sz="2400" b="1" dirty="0" err="1">
                  <a:solidFill>
                    <a:srgbClr val="08ADAD"/>
                  </a:solidFill>
                  <a:latin typeface="Century Gothic" panose="020B0502020202020204" pitchFamily="34" charset="0"/>
                  <a:ea typeface="TT Interphases Bold"/>
                  <a:cs typeface="TT Interphases Bold"/>
                  <a:sym typeface="TT Interphases Bold"/>
                </a:rPr>
                <a:t>Usuários</a:t>
              </a:r>
              <a:endParaRPr lang="en-US" sz="24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endParaRP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5023547" y="5246283"/>
              <a:ext cx="2995283" cy="5491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O sistema deve permitir que usuários façam login.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987973" y="969340"/>
            <a:ext cx="14882143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Requisitos Funcionais</a:t>
            </a:r>
          </a:p>
        </p:txBody>
      </p: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5731F9CA-7F75-DACE-8739-16BF00DA3D17}"/>
              </a:ext>
            </a:extLst>
          </p:cNvPr>
          <p:cNvGrpSpPr/>
          <p:nvPr/>
        </p:nvGrpSpPr>
        <p:grpSpPr>
          <a:xfrm>
            <a:off x="5009755" y="7342117"/>
            <a:ext cx="3578244" cy="1682803"/>
            <a:chOff x="5009755" y="7331967"/>
            <a:chExt cx="3578244" cy="1682803"/>
          </a:xfrm>
        </p:grpSpPr>
        <p:sp>
          <p:nvSpPr>
            <p:cNvPr id="35" name="TextBox 35"/>
            <p:cNvSpPr txBox="1"/>
            <p:nvPr/>
          </p:nvSpPr>
          <p:spPr>
            <a:xfrm>
              <a:off x="5009755" y="7331967"/>
              <a:ext cx="3564454" cy="7386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Consulta em linguagem Natural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5023547" y="8183517"/>
              <a:ext cx="3564452" cy="8312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Permite que o usuário digite uma pergunta sobre a resolução e receba uma resposta.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4B803C05-4258-6555-108F-92C89FF65EFB}"/>
              </a:ext>
            </a:extLst>
          </p:cNvPr>
          <p:cNvGrpSpPr/>
          <p:nvPr/>
        </p:nvGrpSpPr>
        <p:grpSpPr>
          <a:xfrm>
            <a:off x="12442462" y="4756472"/>
            <a:ext cx="3533010" cy="1171059"/>
            <a:chOff x="12442462" y="4701408"/>
            <a:chExt cx="3533010" cy="1171059"/>
          </a:xfrm>
        </p:grpSpPr>
        <p:sp>
          <p:nvSpPr>
            <p:cNvPr id="37" name="TextBox 37"/>
            <p:cNvSpPr txBox="1"/>
            <p:nvPr/>
          </p:nvSpPr>
          <p:spPr>
            <a:xfrm>
              <a:off x="12442462" y="4701408"/>
              <a:ext cx="3493318" cy="36933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Histórico de Consultas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2482161" y="5323919"/>
              <a:ext cx="3493311" cy="5485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Mostra o histórico das consultas anteriores.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369EEAB3-38C8-F462-91C1-8E8577545DE3}"/>
              </a:ext>
            </a:extLst>
          </p:cNvPr>
          <p:cNvGrpSpPr/>
          <p:nvPr/>
        </p:nvGrpSpPr>
        <p:grpSpPr>
          <a:xfrm>
            <a:off x="12486413" y="7194261"/>
            <a:ext cx="3609605" cy="1978514"/>
            <a:chOff x="12486413" y="7177031"/>
            <a:chExt cx="3609605" cy="1978514"/>
          </a:xfrm>
        </p:grpSpPr>
        <p:sp>
          <p:nvSpPr>
            <p:cNvPr id="39" name="TextBox 39"/>
            <p:cNvSpPr txBox="1"/>
            <p:nvPr/>
          </p:nvSpPr>
          <p:spPr>
            <a:xfrm>
              <a:off x="12486413" y="7177031"/>
              <a:ext cx="3279009" cy="7386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Gestão da Resolução (Admin)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12526500" y="8042740"/>
              <a:ext cx="3569518" cy="11128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O administrador deve poder gerenciar a resolução, substituindo por versão atualizada se necessário.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46" name="Espaço Reservado para Número de Slide 45">
            <a:extLst>
              <a:ext uri="{FF2B5EF4-FFF2-40B4-BE49-F238E27FC236}">
                <a16:creationId xmlns:a16="http://schemas.microsoft.com/office/drawing/2014/main" id="{6F21E9EF-B522-CD42-F3AB-A055C1CF6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11</a:t>
            </a:fld>
            <a:endParaRPr lang="en-US" dirty="0">
              <a:solidFill>
                <a:srgbClr val="0E192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endParaRPr lang="en-US" sz="2799" b="1" dirty="0">
                <a:solidFill>
                  <a:srgbClr val="898989"/>
                </a:solidFill>
                <a:latin typeface="Arial Bold"/>
                <a:ea typeface="Arial Bold"/>
                <a:cs typeface="Arial Bold"/>
                <a:sym typeface="Arial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6995747" y="-8219975"/>
            <a:ext cx="4296505" cy="19386382"/>
            <a:chOff x="0" y="0"/>
            <a:chExt cx="1131590" cy="51058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/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1" name="Group 11"/>
          <p:cNvGrpSpPr/>
          <p:nvPr/>
        </p:nvGrpSpPr>
        <p:grpSpPr>
          <a:xfrm>
            <a:off x="1987973" y="4051227"/>
            <a:ext cx="6835357" cy="2549785"/>
            <a:chOff x="0" y="0"/>
            <a:chExt cx="1800259" cy="67154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4619230" y="4388876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5" name="Freeform 15"/>
          <p:cNvSpPr/>
          <p:nvPr/>
        </p:nvSpPr>
        <p:spPr>
          <a:xfrm flipH="1" flipV="1">
            <a:off x="16685831" y="8741669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3" y="1433483"/>
                </a:moveTo>
                <a:lnTo>
                  <a:pt x="0" y="1433483"/>
                </a:lnTo>
                <a:lnTo>
                  <a:pt x="0" y="0"/>
                </a:lnTo>
                <a:lnTo>
                  <a:pt x="1288343" y="0"/>
                </a:lnTo>
                <a:lnTo>
                  <a:pt x="1288343" y="1433483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6" name="Group 16"/>
          <p:cNvGrpSpPr/>
          <p:nvPr/>
        </p:nvGrpSpPr>
        <p:grpSpPr>
          <a:xfrm>
            <a:off x="1987973" y="6908626"/>
            <a:ext cx="6835357" cy="2549785"/>
            <a:chOff x="0" y="0"/>
            <a:chExt cx="1800259" cy="67154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4633518" y="7246274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20" name="Group 20"/>
          <p:cNvGrpSpPr/>
          <p:nvPr/>
        </p:nvGrpSpPr>
        <p:grpSpPr>
          <a:xfrm>
            <a:off x="9486900" y="4067109"/>
            <a:ext cx="6835357" cy="2549785"/>
            <a:chOff x="0" y="0"/>
            <a:chExt cx="1800259" cy="67154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>
            <a:off x="12170545" y="4404758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24" name="Group 24"/>
          <p:cNvGrpSpPr/>
          <p:nvPr/>
        </p:nvGrpSpPr>
        <p:grpSpPr>
          <a:xfrm>
            <a:off x="9429044" y="6908626"/>
            <a:ext cx="6835357" cy="2549785"/>
            <a:chOff x="0" y="0"/>
            <a:chExt cx="1800259" cy="67154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>
            <a:off x="12170545" y="7246274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28" name="Freeform 28"/>
          <p:cNvSpPr/>
          <p:nvPr/>
        </p:nvSpPr>
        <p:spPr>
          <a:xfrm>
            <a:off x="2479523" y="4425995"/>
            <a:ext cx="1800250" cy="1800250"/>
          </a:xfrm>
          <a:custGeom>
            <a:avLst/>
            <a:gdLst/>
            <a:ahLst/>
            <a:cxnLst/>
            <a:rect l="l" t="t" r="r" b="b"/>
            <a:pathLst>
              <a:path w="1800250" h="1800250">
                <a:moveTo>
                  <a:pt x="0" y="0"/>
                </a:moveTo>
                <a:lnTo>
                  <a:pt x="1800251" y="0"/>
                </a:lnTo>
                <a:lnTo>
                  <a:pt x="1800251" y="1800250"/>
                </a:lnTo>
                <a:lnTo>
                  <a:pt x="0" y="180025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9" name="Freeform 29"/>
          <p:cNvSpPr/>
          <p:nvPr/>
        </p:nvSpPr>
        <p:spPr>
          <a:xfrm>
            <a:off x="2514180" y="7311968"/>
            <a:ext cx="1743100" cy="1743100"/>
          </a:xfrm>
          <a:custGeom>
            <a:avLst/>
            <a:gdLst/>
            <a:ahLst/>
            <a:cxnLst/>
            <a:rect l="l" t="t" r="r" b="b"/>
            <a:pathLst>
              <a:path w="1743100" h="1743100">
                <a:moveTo>
                  <a:pt x="0" y="0"/>
                </a:moveTo>
                <a:lnTo>
                  <a:pt x="1743100" y="0"/>
                </a:lnTo>
                <a:lnTo>
                  <a:pt x="1743100" y="1743100"/>
                </a:lnTo>
                <a:lnTo>
                  <a:pt x="0" y="17431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0" name="Freeform 30"/>
          <p:cNvSpPr/>
          <p:nvPr/>
        </p:nvSpPr>
        <p:spPr>
          <a:xfrm>
            <a:off x="10074411" y="4385523"/>
            <a:ext cx="1700140" cy="1912956"/>
          </a:xfrm>
          <a:custGeom>
            <a:avLst/>
            <a:gdLst/>
            <a:ahLst/>
            <a:cxnLst/>
            <a:rect l="l" t="t" r="r" b="b"/>
            <a:pathLst>
              <a:path w="1700140" h="1912956">
                <a:moveTo>
                  <a:pt x="0" y="0"/>
                </a:moveTo>
                <a:lnTo>
                  <a:pt x="1700140" y="0"/>
                </a:lnTo>
                <a:lnTo>
                  <a:pt x="1700140" y="1912957"/>
                </a:lnTo>
                <a:lnTo>
                  <a:pt x="0" y="191295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DD108BFF-B2AF-0A56-185D-FFA13C22858E}"/>
              </a:ext>
            </a:extLst>
          </p:cNvPr>
          <p:cNvGrpSpPr/>
          <p:nvPr/>
        </p:nvGrpSpPr>
        <p:grpSpPr>
          <a:xfrm>
            <a:off x="5004751" y="4614783"/>
            <a:ext cx="3511598" cy="1422673"/>
            <a:chOff x="5004751" y="4644634"/>
            <a:chExt cx="3511598" cy="1422673"/>
          </a:xfrm>
        </p:grpSpPr>
        <p:sp>
          <p:nvSpPr>
            <p:cNvPr id="31" name="TextBox 31"/>
            <p:cNvSpPr txBox="1"/>
            <p:nvPr/>
          </p:nvSpPr>
          <p:spPr>
            <a:xfrm>
              <a:off x="5004751" y="4644634"/>
              <a:ext cx="2754142" cy="379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US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Upload de PDF</a:t>
              </a:r>
              <a:endParaRPr lang="pt-BR" sz="2400" b="1" dirty="0">
                <a:solidFill>
                  <a:srgbClr val="08ADAD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5009754" y="5236054"/>
              <a:ext cx="3506595" cy="8312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O administrador deve poder fazer upload de versão atualizada da resolução.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987973" y="969340"/>
            <a:ext cx="14882143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1" dirty="0" err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Requisitos</a:t>
            </a:r>
            <a:r>
              <a:rPr lang="en-US" sz="9000" b="1" dirty="0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 </a:t>
            </a:r>
            <a:r>
              <a:rPr lang="en-US" sz="9000" b="1" dirty="0" err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Funcionais</a:t>
            </a:r>
            <a:endParaRPr lang="en-US" sz="9000" b="1" dirty="0">
              <a:solidFill>
                <a:srgbClr val="08ADAD"/>
              </a:solidFill>
              <a:latin typeface="TT Interphases Bold"/>
              <a:ea typeface="TT Interphases Bold"/>
              <a:cs typeface="TT Interphases Bold"/>
              <a:sym typeface="TT Interphases Bold"/>
            </a:endParaRPr>
          </a:p>
        </p:txBody>
      </p: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ACBA2FF9-5632-0399-78A7-41C46FD4105F}"/>
              </a:ext>
            </a:extLst>
          </p:cNvPr>
          <p:cNvGrpSpPr/>
          <p:nvPr/>
        </p:nvGrpSpPr>
        <p:grpSpPr>
          <a:xfrm>
            <a:off x="5009754" y="7467242"/>
            <a:ext cx="3143647" cy="1432553"/>
            <a:chOff x="5009754" y="7331967"/>
            <a:chExt cx="3143647" cy="1432553"/>
          </a:xfrm>
        </p:grpSpPr>
        <p:sp>
          <p:nvSpPr>
            <p:cNvPr id="34" name="TextBox 34"/>
            <p:cNvSpPr txBox="1"/>
            <p:nvPr/>
          </p:nvSpPr>
          <p:spPr>
            <a:xfrm>
              <a:off x="5009754" y="7331967"/>
              <a:ext cx="2797003" cy="7386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Processamento Automático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5011657" y="8215395"/>
              <a:ext cx="3141744" cy="5491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O sistema deve processar automaticamente o novo PDF.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D96800ED-9270-F3C9-7D78-AA976F0F4554}"/>
              </a:ext>
            </a:extLst>
          </p:cNvPr>
          <p:cNvGrpSpPr/>
          <p:nvPr/>
        </p:nvGrpSpPr>
        <p:grpSpPr>
          <a:xfrm>
            <a:off x="12508681" y="4587336"/>
            <a:ext cx="3446279" cy="1509330"/>
            <a:chOff x="12508681" y="4644634"/>
            <a:chExt cx="3446279" cy="1509330"/>
          </a:xfrm>
        </p:grpSpPr>
        <p:sp>
          <p:nvSpPr>
            <p:cNvPr id="36" name="TextBox 36"/>
            <p:cNvSpPr txBox="1"/>
            <p:nvPr/>
          </p:nvSpPr>
          <p:spPr>
            <a:xfrm>
              <a:off x="12537843" y="4644634"/>
              <a:ext cx="3417117" cy="36933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Sistema de Avaliação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2508681" y="5322711"/>
              <a:ext cx="3299792" cy="8312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O sistema deve ter botões de "útil" ou "não ajudou" após cada resposta.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C97C1220-A430-C907-B317-38224F2B4E2B}"/>
              </a:ext>
            </a:extLst>
          </p:cNvPr>
          <p:cNvGrpSpPr/>
          <p:nvPr/>
        </p:nvGrpSpPr>
        <p:grpSpPr>
          <a:xfrm>
            <a:off x="12508681" y="7469120"/>
            <a:ext cx="3493317" cy="1428797"/>
            <a:chOff x="12508681" y="7331967"/>
            <a:chExt cx="3493317" cy="1428797"/>
          </a:xfrm>
        </p:grpSpPr>
        <p:sp>
          <p:nvSpPr>
            <p:cNvPr id="38" name="TextBox 38"/>
            <p:cNvSpPr txBox="1"/>
            <p:nvPr/>
          </p:nvSpPr>
          <p:spPr>
            <a:xfrm>
              <a:off x="12508681" y="7331967"/>
              <a:ext cx="3493317" cy="7386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Organização do Histórico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12508683" y="8211639"/>
              <a:ext cx="3446278" cy="5491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Cada usuário deve ver suas consultas anteriores organizadas.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40" name="Freeform 40"/>
          <p:cNvSpPr/>
          <p:nvPr/>
        </p:nvSpPr>
        <p:spPr>
          <a:xfrm>
            <a:off x="9970530" y="7246260"/>
            <a:ext cx="1907904" cy="1874515"/>
          </a:xfrm>
          <a:custGeom>
            <a:avLst/>
            <a:gdLst/>
            <a:ahLst/>
            <a:cxnLst/>
            <a:rect l="l" t="t" r="r" b="b"/>
            <a:pathLst>
              <a:path w="1907904" h="1874515">
                <a:moveTo>
                  <a:pt x="0" y="0"/>
                </a:moveTo>
                <a:lnTo>
                  <a:pt x="1907903" y="0"/>
                </a:lnTo>
                <a:lnTo>
                  <a:pt x="1907903" y="1874516"/>
                </a:lnTo>
                <a:lnTo>
                  <a:pt x="0" y="187451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6" name="Espaço Reservado para Número de Slide 45">
            <a:extLst>
              <a:ext uri="{FF2B5EF4-FFF2-40B4-BE49-F238E27FC236}">
                <a16:creationId xmlns:a16="http://schemas.microsoft.com/office/drawing/2014/main" id="{42D36E35-A25F-1A98-AAEE-AB47D371A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12</a:t>
            </a:fld>
            <a:endParaRPr lang="en-US" dirty="0">
              <a:solidFill>
                <a:srgbClr val="0E192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endParaRPr lang="en-US" sz="2799" b="1" dirty="0">
                <a:solidFill>
                  <a:srgbClr val="898989"/>
                </a:solidFill>
                <a:latin typeface="Arial Bold"/>
                <a:ea typeface="Arial Bold"/>
                <a:cs typeface="Arial Bold"/>
                <a:sym typeface="Arial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6995747" y="-8219975"/>
            <a:ext cx="4296505" cy="19386382"/>
            <a:chOff x="0" y="0"/>
            <a:chExt cx="1131590" cy="51058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/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1" name="Group 11"/>
          <p:cNvGrpSpPr/>
          <p:nvPr/>
        </p:nvGrpSpPr>
        <p:grpSpPr>
          <a:xfrm>
            <a:off x="1987973" y="4051227"/>
            <a:ext cx="6835357" cy="2549785"/>
            <a:chOff x="0" y="0"/>
            <a:chExt cx="1800259" cy="67154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4619230" y="4388876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5" name="Freeform 15"/>
          <p:cNvSpPr/>
          <p:nvPr/>
        </p:nvSpPr>
        <p:spPr>
          <a:xfrm flipH="1" flipV="1">
            <a:off x="16685831" y="8741669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3" y="1433483"/>
                </a:moveTo>
                <a:lnTo>
                  <a:pt x="0" y="1433483"/>
                </a:lnTo>
                <a:lnTo>
                  <a:pt x="0" y="0"/>
                </a:lnTo>
                <a:lnTo>
                  <a:pt x="1288343" y="0"/>
                </a:lnTo>
                <a:lnTo>
                  <a:pt x="1288343" y="1433483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6" name="Group 16"/>
          <p:cNvGrpSpPr/>
          <p:nvPr/>
        </p:nvGrpSpPr>
        <p:grpSpPr>
          <a:xfrm>
            <a:off x="1987973" y="6908626"/>
            <a:ext cx="6835357" cy="2549785"/>
            <a:chOff x="0" y="0"/>
            <a:chExt cx="1800259" cy="67154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4633518" y="7246274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20" name="Group 20"/>
          <p:cNvGrpSpPr/>
          <p:nvPr/>
        </p:nvGrpSpPr>
        <p:grpSpPr>
          <a:xfrm>
            <a:off x="9486900" y="4067109"/>
            <a:ext cx="6835357" cy="2549785"/>
            <a:chOff x="0" y="0"/>
            <a:chExt cx="1800259" cy="67154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>
            <a:off x="12170545" y="4404758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24" name="Group 24"/>
          <p:cNvGrpSpPr/>
          <p:nvPr/>
        </p:nvGrpSpPr>
        <p:grpSpPr>
          <a:xfrm>
            <a:off x="9429044" y="6908626"/>
            <a:ext cx="6835357" cy="2549785"/>
            <a:chOff x="0" y="0"/>
            <a:chExt cx="1800259" cy="67154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>
            <a:off x="12170545" y="7246274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28" name="Freeform 28"/>
          <p:cNvSpPr/>
          <p:nvPr/>
        </p:nvSpPr>
        <p:spPr>
          <a:xfrm>
            <a:off x="2430047" y="4513024"/>
            <a:ext cx="1899202" cy="1626192"/>
          </a:xfrm>
          <a:custGeom>
            <a:avLst/>
            <a:gdLst/>
            <a:ahLst/>
            <a:cxnLst/>
            <a:rect l="l" t="t" r="r" b="b"/>
            <a:pathLst>
              <a:path w="1899202" h="1626192">
                <a:moveTo>
                  <a:pt x="0" y="0"/>
                </a:moveTo>
                <a:lnTo>
                  <a:pt x="1899203" y="0"/>
                </a:lnTo>
                <a:lnTo>
                  <a:pt x="1899203" y="1626192"/>
                </a:lnTo>
                <a:lnTo>
                  <a:pt x="0" y="16261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9" name="Freeform 29"/>
          <p:cNvSpPr/>
          <p:nvPr/>
        </p:nvSpPr>
        <p:spPr>
          <a:xfrm>
            <a:off x="2430047" y="7298477"/>
            <a:ext cx="1770083" cy="1770083"/>
          </a:xfrm>
          <a:custGeom>
            <a:avLst/>
            <a:gdLst/>
            <a:ahLst/>
            <a:cxnLst/>
            <a:rect l="l" t="t" r="r" b="b"/>
            <a:pathLst>
              <a:path w="1770083" h="1770083">
                <a:moveTo>
                  <a:pt x="0" y="0"/>
                </a:moveTo>
                <a:lnTo>
                  <a:pt x="1770083" y="0"/>
                </a:lnTo>
                <a:lnTo>
                  <a:pt x="1770083" y="1770082"/>
                </a:lnTo>
                <a:lnTo>
                  <a:pt x="0" y="177008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0" name="Freeform 30"/>
          <p:cNvSpPr/>
          <p:nvPr/>
        </p:nvSpPr>
        <p:spPr>
          <a:xfrm>
            <a:off x="10146602" y="4454836"/>
            <a:ext cx="1627949" cy="1774332"/>
          </a:xfrm>
          <a:custGeom>
            <a:avLst/>
            <a:gdLst/>
            <a:ahLst/>
            <a:cxnLst/>
            <a:rect l="l" t="t" r="r" b="b"/>
            <a:pathLst>
              <a:path w="1627949" h="1774332">
                <a:moveTo>
                  <a:pt x="0" y="0"/>
                </a:moveTo>
                <a:lnTo>
                  <a:pt x="1627949" y="0"/>
                </a:lnTo>
                <a:lnTo>
                  <a:pt x="1627949" y="1774331"/>
                </a:lnTo>
                <a:lnTo>
                  <a:pt x="0" y="177433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1" name="Freeform 31"/>
          <p:cNvSpPr/>
          <p:nvPr/>
        </p:nvSpPr>
        <p:spPr>
          <a:xfrm>
            <a:off x="9766150" y="7240788"/>
            <a:ext cx="2066257" cy="1885460"/>
          </a:xfrm>
          <a:custGeom>
            <a:avLst/>
            <a:gdLst/>
            <a:ahLst/>
            <a:cxnLst/>
            <a:rect l="l" t="t" r="r" b="b"/>
            <a:pathLst>
              <a:path w="2066257" h="1885460">
                <a:moveTo>
                  <a:pt x="0" y="0"/>
                </a:moveTo>
                <a:lnTo>
                  <a:pt x="2066257" y="0"/>
                </a:lnTo>
                <a:lnTo>
                  <a:pt x="2066257" y="1885460"/>
                </a:lnTo>
                <a:lnTo>
                  <a:pt x="0" y="188546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5E3849B5-A9DC-6B6E-576C-096BF797AAA1}"/>
              </a:ext>
            </a:extLst>
          </p:cNvPr>
          <p:cNvGrpSpPr/>
          <p:nvPr/>
        </p:nvGrpSpPr>
        <p:grpSpPr>
          <a:xfrm>
            <a:off x="5009755" y="4756563"/>
            <a:ext cx="3417712" cy="1139113"/>
            <a:chOff x="5009755" y="4721730"/>
            <a:chExt cx="3417712" cy="1139113"/>
          </a:xfrm>
        </p:grpSpPr>
        <p:sp>
          <p:nvSpPr>
            <p:cNvPr id="32" name="TextBox 32"/>
            <p:cNvSpPr txBox="1"/>
            <p:nvPr/>
          </p:nvSpPr>
          <p:spPr>
            <a:xfrm>
              <a:off x="5009755" y="4721730"/>
              <a:ext cx="3417712" cy="36933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Interface Web Simples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5009755" y="5311718"/>
              <a:ext cx="2915044" cy="5491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Deve ser uma interface web simples com chat.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987973" y="1068549"/>
            <a:ext cx="14882143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Requisitos Não Funcionais</a:t>
            </a:r>
          </a:p>
        </p:txBody>
      </p: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AF3097FD-5070-2CBE-3127-89F857D051CA}"/>
              </a:ext>
            </a:extLst>
          </p:cNvPr>
          <p:cNvGrpSpPr/>
          <p:nvPr/>
        </p:nvGrpSpPr>
        <p:grpSpPr>
          <a:xfrm>
            <a:off x="5009755" y="7618525"/>
            <a:ext cx="2754142" cy="1129986"/>
            <a:chOff x="5009755" y="7632344"/>
            <a:chExt cx="2754142" cy="1129986"/>
          </a:xfrm>
        </p:grpSpPr>
        <p:sp>
          <p:nvSpPr>
            <p:cNvPr id="35" name="TextBox 35"/>
            <p:cNvSpPr txBox="1"/>
            <p:nvPr/>
          </p:nvSpPr>
          <p:spPr>
            <a:xfrm>
              <a:off x="5009755" y="7632344"/>
              <a:ext cx="2754142" cy="379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Apenas Web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5009756" y="8207439"/>
              <a:ext cx="2610244" cy="5548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Será apenas um site, sem aplicativo mobile.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77639B08-93B3-8A27-DF04-EF3C9A6F59B4}"/>
              </a:ext>
            </a:extLst>
          </p:cNvPr>
          <p:cNvGrpSpPr/>
          <p:nvPr/>
        </p:nvGrpSpPr>
        <p:grpSpPr>
          <a:xfrm>
            <a:off x="12508681" y="4631381"/>
            <a:ext cx="3493318" cy="1421240"/>
            <a:chOff x="12508681" y="4639397"/>
            <a:chExt cx="3493318" cy="1421240"/>
          </a:xfrm>
        </p:grpSpPr>
        <p:sp>
          <p:nvSpPr>
            <p:cNvPr id="37" name="TextBox 37"/>
            <p:cNvSpPr txBox="1"/>
            <p:nvPr/>
          </p:nvSpPr>
          <p:spPr>
            <a:xfrm>
              <a:off x="12508681" y="4639397"/>
              <a:ext cx="2754142" cy="379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Acesso Público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2508681" y="5229384"/>
              <a:ext cx="3493318" cy="8312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A resolução deve estar disponível para estudantes, servidores e comunidade em geral.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F4D15D3D-AF26-9F0C-6E6D-0C92A4425935}"/>
              </a:ext>
            </a:extLst>
          </p:cNvPr>
          <p:cNvGrpSpPr/>
          <p:nvPr/>
        </p:nvGrpSpPr>
        <p:grpSpPr>
          <a:xfrm>
            <a:off x="12508681" y="7472898"/>
            <a:ext cx="3349271" cy="1421240"/>
            <a:chOff x="12508681" y="7409837"/>
            <a:chExt cx="3349271" cy="1421240"/>
          </a:xfrm>
        </p:grpSpPr>
        <p:sp>
          <p:nvSpPr>
            <p:cNvPr id="39" name="TextBox 39"/>
            <p:cNvSpPr txBox="1"/>
            <p:nvPr/>
          </p:nvSpPr>
          <p:spPr>
            <a:xfrm>
              <a:off x="12508681" y="7409837"/>
              <a:ext cx="3349271" cy="36933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Infraestrutura Estável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12508682" y="7999824"/>
              <a:ext cx="3117715" cy="8312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Deve ser estável e ter custo operacional sustentável a longo prazo.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46" name="Espaço Reservado para Número de Slide 45">
            <a:extLst>
              <a:ext uri="{FF2B5EF4-FFF2-40B4-BE49-F238E27FC236}">
                <a16:creationId xmlns:a16="http://schemas.microsoft.com/office/drawing/2014/main" id="{2E79729B-EBEC-9B44-E4DC-60A8F109D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13</a:t>
            </a:fld>
            <a:endParaRPr lang="en-US" dirty="0">
              <a:solidFill>
                <a:srgbClr val="0E1924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endParaRPr lang="en-US" sz="2799" b="1" dirty="0">
                <a:solidFill>
                  <a:srgbClr val="898989"/>
                </a:solidFill>
                <a:latin typeface="Arial Bold"/>
                <a:ea typeface="Arial Bold"/>
                <a:cs typeface="Arial Bold"/>
                <a:sym typeface="Arial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6995747" y="-8219975"/>
            <a:ext cx="4296505" cy="19386382"/>
            <a:chOff x="0" y="0"/>
            <a:chExt cx="1131590" cy="51058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/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1" name="Group 11"/>
          <p:cNvGrpSpPr/>
          <p:nvPr/>
        </p:nvGrpSpPr>
        <p:grpSpPr>
          <a:xfrm>
            <a:off x="1987973" y="4051227"/>
            <a:ext cx="6835357" cy="2549785"/>
            <a:chOff x="0" y="0"/>
            <a:chExt cx="1800259" cy="67154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4619230" y="4388876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5" name="Freeform 15"/>
          <p:cNvSpPr/>
          <p:nvPr/>
        </p:nvSpPr>
        <p:spPr>
          <a:xfrm flipH="1" flipV="1">
            <a:off x="16685831" y="8741669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3" y="1433483"/>
                </a:moveTo>
                <a:lnTo>
                  <a:pt x="0" y="1433483"/>
                </a:lnTo>
                <a:lnTo>
                  <a:pt x="0" y="0"/>
                </a:lnTo>
                <a:lnTo>
                  <a:pt x="1288343" y="0"/>
                </a:lnTo>
                <a:lnTo>
                  <a:pt x="1288343" y="1433483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6" name="Group 16"/>
          <p:cNvGrpSpPr/>
          <p:nvPr/>
        </p:nvGrpSpPr>
        <p:grpSpPr>
          <a:xfrm>
            <a:off x="1987973" y="6908626"/>
            <a:ext cx="6835357" cy="2549785"/>
            <a:chOff x="0" y="0"/>
            <a:chExt cx="1800259" cy="67154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4633518" y="7246274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20" name="Group 20"/>
          <p:cNvGrpSpPr/>
          <p:nvPr/>
        </p:nvGrpSpPr>
        <p:grpSpPr>
          <a:xfrm>
            <a:off x="9486900" y="4067109"/>
            <a:ext cx="6835357" cy="2549785"/>
            <a:chOff x="0" y="0"/>
            <a:chExt cx="1800259" cy="67154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>
            <a:off x="12170545" y="4404758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24" name="Group 24"/>
          <p:cNvGrpSpPr/>
          <p:nvPr/>
        </p:nvGrpSpPr>
        <p:grpSpPr>
          <a:xfrm>
            <a:off x="9429044" y="6908626"/>
            <a:ext cx="6835357" cy="2549785"/>
            <a:chOff x="0" y="0"/>
            <a:chExt cx="1800259" cy="67154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00259" cy="671548"/>
            </a:xfrm>
            <a:custGeom>
              <a:avLst/>
              <a:gdLst/>
              <a:ahLst/>
              <a:cxnLst/>
              <a:rect l="l" t="t" r="r" b="b"/>
              <a:pathLst>
                <a:path w="1800259" h="671548">
                  <a:moveTo>
                    <a:pt x="57764" y="0"/>
                  </a:moveTo>
                  <a:lnTo>
                    <a:pt x="1742495" y="0"/>
                  </a:lnTo>
                  <a:cubicBezTo>
                    <a:pt x="1757815" y="0"/>
                    <a:pt x="1772507" y="6086"/>
                    <a:pt x="1783340" y="16919"/>
                  </a:cubicBezTo>
                  <a:cubicBezTo>
                    <a:pt x="1794173" y="27752"/>
                    <a:pt x="1800259" y="42444"/>
                    <a:pt x="1800259" y="57764"/>
                  </a:cubicBezTo>
                  <a:lnTo>
                    <a:pt x="1800259" y="613784"/>
                  </a:lnTo>
                  <a:cubicBezTo>
                    <a:pt x="1800259" y="629104"/>
                    <a:pt x="1794173" y="643797"/>
                    <a:pt x="1783340" y="654630"/>
                  </a:cubicBezTo>
                  <a:cubicBezTo>
                    <a:pt x="1772507" y="665462"/>
                    <a:pt x="1757815" y="671548"/>
                    <a:pt x="1742495" y="671548"/>
                  </a:cubicBezTo>
                  <a:lnTo>
                    <a:pt x="57764" y="671548"/>
                  </a:lnTo>
                  <a:cubicBezTo>
                    <a:pt x="42444" y="671548"/>
                    <a:pt x="27752" y="665462"/>
                    <a:pt x="16919" y="654630"/>
                  </a:cubicBezTo>
                  <a:cubicBezTo>
                    <a:pt x="6086" y="643797"/>
                    <a:pt x="0" y="629104"/>
                    <a:pt x="0" y="613784"/>
                  </a:cubicBezTo>
                  <a:lnTo>
                    <a:pt x="0" y="57764"/>
                  </a:lnTo>
                  <a:cubicBezTo>
                    <a:pt x="0" y="42444"/>
                    <a:pt x="6086" y="27752"/>
                    <a:pt x="16919" y="16919"/>
                  </a:cubicBezTo>
                  <a:cubicBezTo>
                    <a:pt x="27752" y="6086"/>
                    <a:pt x="42444" y="0"/>
                    <a:pt x="57764" y="0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"/>
              <a:ext cx="1800259" cy="681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>
            <a:off x="12170545" y="7246274"/>
            <a:ext cx="0" cy="1874487"/>
          </a:xfrm>
          <a:prstGeom prst="line">
            <a:avLst/>
          </a:prstGeom>
          <a:ln w="28575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28" name="Freeform 28"/>
          <p:cNvSpPr/>
          <p:nvPr/>
        </p:nvSpPr>
        <p:spPr>
          <a:xfrm>
            <a:off x="2399796" y="4524306"/>
            <a:ext cx="1833671" cy="1603629"/>
          </a:xfrm>
          <a:custGeom>
            <a:avLst/>
            <a:gdLst/>
            <a:ahLst/>
            <a:cxnLst/>
            <a:rect l="l" t="t" r="r" b="b"/>
            <a:pathLst>
              <a:path w="1833671" h="1603629">
                <a:moveTo>
                  <a:pt x="0" y="0"/>
                </a:moveTo>
                <a:lnTo>
                  <a:pt x="1833672" y="0"/>
                </a:lnTo>
                <a:lnTo>
                  <a:pt x="1833672" y="1603628"/>
                </a:lnTo>
                <a:lnTo>
                  <a:pt x="0" y="16036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9" name="Freeform 29"/>
          <p:cNvSpPr/>
          <p:nvPr/>
        </p:nvSpPr>
        <p:spPr>
          <a:xfrm>
            <a:off x="2267916" y="7362138"/>
            <a:ext cx="2139958" cy="1538095"/>
          </a:xfrm>
          <a:custGeom>
            <a:avLst/>
            <a:gdLst/>
            <a:ahLst/>
            <a:cxnLst/>
            <a:rect l="l" t="t" r="r" b="b"/>
            <a:pathLst>
              <a:path w="2139958" h="1538095">
                <a:moveTo>
                  <a:pt x="0" y="0"/>
                </a:moveTo>
                <a:lnTo>
                  <a:pt x="2139958" y="0"/>
                </a:lnTo>
                <a:lnTo>
                  <a:pt x="2139958" y="1538095"/>
                </a:lnTo>
                <a:lnTo>
                  <a:pt x="0" y="153809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0" name="Freeform 30"/>
          <p:cNvSpPr/>
          <p:nvPr/>
        </p:nvSpPr>
        <p:spPr>
          <a:xfrm>
            <a:off x="9934640" y="4393118"/>
            <a:ext cx="1897767" cy="1897767"/>
          </a:xfrm>
          <a:custGeom>
            <a:avLst/>
            <a:gdLst/>
            <a:ahLst/>
            <a:cxnLst/>
            <a:rect l="l" t="t" r="r" b="b"/>
            <a:pathLst>
              <a:path w="1897767" h="1897767">
                <a:moveTo>
                  <a:pt x="0" y="0"/>
                </a:moveTo>
                <a:lnTo>
                  <a:pt x="1897767" y="0"/>
                </a:lnTo>
                <a:lnTo>
                  <a:pt x="1897767" y="1897767"/>
                </a:lnTo>
                <a:lnTo>
                  <a:pt x="0" y="189776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1" name="Freeform 31"/>
          <p:cNvSpPr/>
          <p:nvPr/>
        </p:nvSpPr>
        <p:spPr>
          <a:xfrm>
            <a:off x="9934640" y="7213435"/>
            <a:ext cx="1886811" cy="1940166"/>
          </a:xfrm>
          <a:custGeom>
            <a:avLst/>
            <a:gdLst/>
            <a:ahLst/>
            <a:cxnLst/>
            <a:rect l="l" t="t" r="r" b="b"/>
            <a:pathLst>
              <a:path w="1886811" h="1940166">
                <a:moveTo>
                  <a:pt x="0" y="0"/>
                </a:moveTo>
                <a:lnTo>
                  <a:pt x="1886812" y="0"/>
                </a:lnTo>
                <a:lnTo>
                  <a:pt x="1886812" y="1940166"/>
                </a:lnTo>
                <a:lnTo>
                  <a:pt x="0" y="194016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1BA89C83-031B-FD90-F0DA-603F9A8AF5ED}"/>
              </a:ext>
            </a:extLst>
          </p:cNvPr>
          <p:cNvGrpSpPr/>
          <p:nvPr/>
        </p:nvGrpSpPr>
        <p:grpSpPr>
          <a:xfrm>
            <a:off x="4997050" y="4756563"/>
            <a:ext cx="3600841" cy="1139113"/>
            <a:chOff x="4997050" y="4774168"/>
            <a:chExt cx="3600841" cy="1139113"/>
          </a:xfrm>
        </p:grpSpPr>
        <p:sp>
          <p:nvSpPr>
            <p:cNvPr id="32" name="TextBox 32"/>
            <p:cNvSpPr txBox="1"/>
            <p:nvPr/>
          </p:nvSpPr>
          <p:spPr>
            <a:xfrm>
              <a:off x="4997050" y="4774168"/>
              <a:ext cx="3600841" cy="36933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Suporte vários Usuários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4997051" y="5364156"/>
              <a:ext cx="2762644" cy="5491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Deve suportar vários estudantes e servidores.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987973" y="1068549"/>
            <a:ext cx="14882143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Requisitos Não Funcionais</a:t>
            </a:r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276D21F2-B43A-E032-B238-52C692684678}"/>
              </a:ext>
            </a:extLst>
          </p:cNvPr>
          <p:cNvGrpSpPr/>
          <p:nvPr/>
        </p:nvGrpSpPr>
        <p:grpSpPr>
          <a:xfrm>
            <a:off x="4958948" y="7613961"/>
            <a:ext cx="3677043" cy="1139112"/>
            <a:chOff x="5009754" y="7331967"/>
            <a:chExt cx="3677043" cy="1139112"/>
          </a:xfrm>
        </p:grpSpPr>
        <p:sp>
          <p:nvSpPr>
            <p:cNvPr id="35" name="TextBox 35"/>
            <p:cNvSpPr txBox="1"/>
            <p:nvPr/>
          </p:nvSpPr>
          <p:spPr>
            <a:xfrm>
              <a:off x="5009754" y="7331967"/>
              <a:ext cx="3677043" cy="36933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Linguagem Diversificada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5009756" y="7921954"/>
              <a:ext cx="3588133" cy="5491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Deve atender desde perguntas coloquiais até técnicas específicas.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376BB478-2F34-DD75-47D9-8E5A12229DAC}"/>
              </a:ext>
            </a:extLst>
          </p:cNvPr>
          <p:cNvGrpSpPr/>
          <p:nvPr/>
        </p:nvGrpSpPr>
        <p:grpSpPr>
          <a:xfrm>
            <a:off x="12508681" y="4490317"/>
            <a:ext cx="3379521" cy="1703369"/>
            <a:chOff x="12508681" y="4490450"/>
            <a:chExt cx="3379521" cy="1703369"/>
          </a:xfrm>
        </p:grpSpPr>
        <p:sp>
          <p:nvSpPr>
            <p:cNvPr id="37" name="TextBox 37"/>
            <p:cNvSpPr txBox="1"/>
            <p:nvPr/>
          </p:nvSpPr>
          <p:spPr>
            <a:xfrm>
              <a:off x="12508681" y="4490450"/>
              <a:ext cx="3379521" cy="36933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Acessibilidade </a:t>
              </a:r>
              <a:r>
                <a:rPr lang="pt-BR" sz="2400" b="1" dirty="0" err="1">
                  <a:solidFill>
                    <a:srgbClr val="08ADAD"/>
                  </a:solidFill>
                  <a:latin typeface="Century Gothic" panose="020B0502020202020204" pitchFamily="34" charset="0"/>
                </a:rPr>
                <a:t>eMAG</a:t>
              </a:r>
              <a:endParaRPr lang="pt-BR" sz="2400" b="1" dirty="0">
                <a:solidFill>
                  <a:srgbClr val="08ADAD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2508682" y="5080437"/>
              <a:ext cx="3379520" cy="11133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Deve seguir diretrizes do </a:t>
              </a:r>
              <a:r>
                <a:rPr lang="pt-BR" sz="1800" dirty="0" err="1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eMAG</a:t>
              </a: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: compatibilidade com leitores de tela, navegação por teclado e contraste adequado.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8544EB50-75BB-FD85-8F0A-E5CCCB468F0C}"/>
              </a:ext>
            </a:extLst>
          </p:cNvPr>
          <p:cNvGrpSpPr/>
          <p:nvPr/>
        </p:nvGrpSpPr>
        <p:grpSpPr>
          <a:xfrm>
            <a:off x="12508681" y="7331834"/>
            <a:ext cx="3188673" cy="1703369"/>
            <a:chOff x="12508681" y="7331967"/>
            <a:chExt cx="3188673" cy="1703369"/>
          </a:xfrm>
        </p:grpSpPr>
        <p:sp>
          <p:nvSpPr>
            <p:cNvPr id="39" name="TextBox 39"/>
            <p:cNvSpPr txBox="1"/>
            <p:nvPr/>
          </p:nvSpPr>
          <p:spPr>
            <a:xfrm>
              <a:off x="12508681" y="7331967"/>
              <a:ext cx="3188673" cy="36933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Usabilidade Intuitiva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12508682" y="7921954"/>
              <a:ext cx="3188672" cy="11133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160"/>
                </a:lnSpc>
              </a:pPr>
              <a:r>
                <a:rPr lang="pt-BR" sz="1800" dirty="0">
                  <a:solidFill>
                    <a:schemeClr val="bg1"/>
                  </a:solidFill>
                  <a:effectLst/>
                  <a:latin typeface="TT Interphases" panose="020B0604020202020204" charset="0"/>
                  <a:ea typeface="Calibri" panose="020F0502020204030204" pitchFamily="34" charset="0"/>
                </a:rPr>
                <a:t>A IA não pode "inventar" informações - melhor dizer "não encontrei" que dar resposta errada.</a:t>
              </a:r>
              <a:endParaRPr lang="en-US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46" name="Espaço Reservado para Número de Slide 45">
            <a:extLst>
              <a:ext uri="{FF2B5EF4-FFF2-40B4-BE49-F238E27FC236}">
                <a16:creationId xmlns:a16="http://schemas.microsoft.com/office/drawing/2014/main" id="{3537A7FF-EFE1-ECC8-F215-D535E3473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14</a:t>
            </a:fld>
            <a:endParaRPr lang="en-US" dirty="0">
              <a:solidFill>
                <a:srgbClr val="0E192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35BE9A-A230-4997-A8B0-6A1416293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95E57E8-B871-48BE-A9F4-2B0648912C65}"/>
              </a:ext>
            </a:extLst>
          </p:cNvPr>
          <p:cNvSpPr txBox="1"/>
          <p:nvPr/>
        </p:nvSpPr>
        <p:spPr>
          <a:xfrm>
            <a:off x="8382000" y="952500"/>
            <a:ext cx="8763000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Diagrama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 de Casos de Uso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55AD9BBD-CDA5-DCF9-8AEB-9474270258E1}"/>
              </a:ext>
            </a:extLst>
          </p:cNvPr>
          <p:cNvGrpSpPr/>
          <p:nvPr/>
        </p:nvGrpSpPr>
        <p:grpSpPr>
          <a:xfrm>
            <a:off x="0" y="0"/>
            <a:ext cx="4347462" cy="10287000"/>
            <a:chOff x="0" y="0"/>
            <a:chExt cx="1145011" cy="2709333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9531009-78D6-1C3E-79A8-32E37CCF043E}"/>
                </a:ext>
              </a:extLst>
            </p:cNvPr>
            <p:cNvSpPr/>
            <p:nvPr/>
          </p:nvSpPr>
          <p:spPr>
            <a:xfrm>
              <a:off x="0" y="0"/>
              <a:ext cx="1145011" cy="2709333"/>
            </a:xfrm>
            <a:custGeom>
              <a:avLst/>
              <a:gdLst/>
              <a:ahLst/>
              <a:cxnLst/>
              <a:rect l="l" t="t" r="r" b="b"/>
              <a:pathLst>
                <a:path w="1145011" h="2709333">
                  <a:moveTo>
                    <a:pt x="0" y="0"/>
                  </a:moveTo>
                  <a:lnTo>
                    <a:pt x="1145011" y="0"/>
                  </a:lnTo>
                  <a:lnTo>
                    <a:pt x="11450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5A1A3FC0-B0A7-E394-DCB7-28F889BDD69D}"/>
                </a:ext>
              </a:extLst>
            </p:cNvPr>
            <p:cNvSpPr txBox="1"/>
            <p:nvPr/>
          </p:nvSpPr>
          <p:spPr>
            <a:xfrm>
              <a:off x="0" y="-47625"/>
              <a:ext cx="114501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1369681B-7AFE-24F7-41E9-25F8625D6651}"/>
              </a:ext>
            </a:extLst>
          </p:cNvPr>
          <p:cNvSpPr txBox="1"/>
          <p:nvPr/>
        </p:nvSpPr>
        <p:spPr>
          <a:xfrm>
            <a:off x="8382000" y="3924300"/>
            <a:ext cx="7639270" cy="1708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pt-BR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Os casos de uso são uma ferramenta que serve para representar as interações entre usuários e as funcionalidades do sistema, facilitando o entendimento dos requisitos funcionais do software.</a:t>
            </a:r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E024DC92-1C78-695E-C56A-0F61A20E2007}"/>
              </a:ext>
            </a:extLst>
          </p:cNvPr>
          <p:cNvSpPr/>
          <p:nvPr/>
        </p:nvSpPr>
        <p:spPr>
          <a:xfrm flipH="1">
            <a:off x="17363456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0"/>
                </a:moveTo>
                <a:lnTo>
                  <a:pt x="0" y="0"/>
                </a:lnTo>
                <a:lnTo>
                  <a:pt x="0" y="1028700"/>
                </a:lnTo>
                <a:lnTo>
                  <a:pt x="924544" y="1028700"/>
                </a:lnTo>
                <a:lnTo>
                  <a:pt x="92454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7" name="TextBox 8">
            <a:extLst>
              <a:ext uri="{FF2B5EF4-FFF2-40B4-BE49-F238E27FC236}">
                <a16:creationId xmlns:a16="http://schemas.microsoft.com/office/drawing/2014/main" id="{F4BCA654-B7E1-B637-22ED-0D1F79BC8BC6}"/>
              </a:ext>
            </a:extLst>
          </p:cNvPr>
          <p:cNvSpPr txBox="1"/>
          <p:nvPr/>
        </p:nvSpPr>
        <p:spPr>
          <a:xfrm>
            <a:off x="8392732" y="6088925"/>
            <a:ext cx="7639270" cy="3243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Para que serve?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Mostra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as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funcionalidades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do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sistema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Identificar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os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usuários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ou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sistemas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externoss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suas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interações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com o software.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Usado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na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fase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levantamento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de requisites para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entender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o que o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sistema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deve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fazer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</a:t>
            </a:r>
          </a:p>
        </p:txBody>
      </p:sp>
      <p:pic>
        <p:nvPicPr>
          <p:cNvPr id="19" name="Imagem 18" descr="Mão de pessoa">
            <a:extLst>
              <a:ext uri="{FF2B5EF4-FFF2-40B4-BE49-F238E27FC236}">
                <a16:creationId xmlns:a16="http://schemas.microsoft.com/office/drawing/2014/main" id="{D76421AD-B873-05A6-04DF-FD32FCC1D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0" t="7182" r="34123" b="6141"/>
          <a:stretch/>
        </p:blipFill>
        <p:spPr>
          <a:xfrm>
            <a:off x="982477" y="1028699"/>
            <a:ext cx="6637523" cy="8378826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6C47C8-51FA-F033-C948-557275130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15</a:t>
            </a:fld>
            <a:endParaRPr lang="en-US" dirty="0">
              <a:solidFill>
                <a:srgbClr val="0E19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957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F84C9-98EB-1FBC-4FB0-9812ED83E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86A3544-1A6D-5106-A968-4CF574394E5B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248C4BC-A0A7-AC1F-389B-B62F285CF5EF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9BAE16F-6757-F523-BDE4-8AA20606ADF6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1641331E-3932-CA72-E837-D844A18B185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5400000">
            <a:off x="3491532" y="-4166569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BD16CB8-9428-75A9-15C1-64A6A9D5FA3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48DD29BD-353A-943F-D4BB-3DFC1635550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E926BE4F-ACEC-8A99-2CE5-3E60B8565244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21C37445-BD68-1127-C413-1B34A5EEE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E8A1386B-457F-E55A-AD63-DE9B6A85E459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77670D11-B004-CA01-A23D-19B347472645}"/>
              </a:ext>
            </a:extLst>
          </p:cNvPr>
          <p:cNvSpPr txBox="1"/>
          <p:nvPr/>
        </p:nvSpPr>
        <p:spPr>
          <a:xfrm>
            <a:off x="2209800" y="1257300"/>
            <a:ext cx="160782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Componentes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 </a:t>
            </a: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Essenciais</a:t>
            </a:r>
            <a:endParaRPr lang="en-US" sz="9000" b="1" dirty="0">
              <a:solidFill>
                <a:srgbClr val="08ADAD"/>
              </a:solidFill>
              <a:latin typeface="Century Gothic" panose="020B0502020202020204" pitchFamily="34" charset="0"/>
              <a:ea typeface="TT Interphases Bold"/>
              <a:cs typeface="TT Interphases Bold"/>
              <a:sym typeface="TT Interphases Bold"/>
            </a:endParaRP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D5122830-2148-CCBF-5E1F-1DDBC8BFE702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AFC7BDF9-6FEF-5FF8-2F4B-16ADC37A43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0416" t="32222" r="75001" b="23334"/>
          <a:stretch/>
        </p:blipFill>
        <p:spPr>
          <a:xfrm>
            <a:off x="2498909" y="4465787"/>
            <a:ext cx="2287341" cy="3921156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848185A2-8386-370B-650D-383748845915}"/>
              </a:ext>
            </a:extLst>
          </p:cNvPr>
          <p:cNvSpPr txBox="1"/>
          <p:nvPr/>
        </p:nvSpPr>
        <p:spPr>
          <a:xfrm>
            <a:off x="2804339" y="8265100"/>
            <a:ext cx="16764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ATORES</a:t>
            </a:r>
          </a:p>
        </p:txBody>
      </p: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71C7C690-84D6-035B-2347-3A9631DB7C55}"/>
              </a:ext>
            </a:extLst>
          </p:cNvPr>
          <p:cNvGrpSpPr/>
          <p:nvPr/>
        </p:nvGrpSpPr>
        <p:grpSpPr>
          <a:xfrm>
            <a:off x="6837160" y="3698003"/>
            <a:ext cx="3048000" cy="2627357"/>
            <a:chOff x="7492244" y="3764680"/>
            <a:chExt cx="3048000" cy="2627357"/>
          </a:xfrm>
        </p:grpSpPr>
        <p:pic>
          <p:nvPicPr>
            <p:cNvPr id="15" name="Gráfico 14">
              <a:extLst>
                <a:ext uri="{FF2B5EF4-FFF2-40B4-BE49-F238E27FC236}">
                  <a16:creationId xmlns:a16="http://schemas.microsoft.com/office/drawing/2014/main" id="{70C08EB1-F618-0DE8-0786-8505844A2C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28391" t="40631" r="52176" b="34322"/>
            <a:stretch/>
          </p:blipFill>
          <p:spPr>
            <a:xfrm>
              <a:off x="7492244" y="3764680"/>
              <a:ext cx="3048000" cy="2209800"/>
            </a:xfrm>
            <a:prstGeom prst="rect">
              <a:avLst/>
            </a:prstGeom>
          </p:spPr>
        </p:pic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407C96DD-1D60-8D08-F4C4-CA899990C2A6}"/>
                </a:ext>
              </a:extLst>
            </p:cNvPr>
            <p:cNvSpPr txBox="1"/>
            <p:nvPr/>
          </p:nvSpPr>
          <p:spPr>
            <a:xfrm>
              <a:off x="7872574" y="5930372"/>
              <a:ext cx="228734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CASO DE USO</a:t>
              </a:r>
            </a:p>
          </p:txBody>
        </p:sp>
      </p:grp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A347337E-D420-15B3-E912-15E419B33C3C}"/>
              </a:ext>
            </a:extLst>
          </p:cNvPr>
          <p:cNvGrpSpPr/>
          <p:nvPr/>
        </p:nvGrpSpPr>
        <p:grpSpPr>
          <a:xfrm>
            <a:off x="6425652" y="6778384"/>
            <a:ext cx="3871017" cy="2930000"/>
            <a:chOff x="7080736" y="6845061"/>
            <a:chExt cx="3871017" cy="2930000"/>
          </a:xfrm>
        </p:grpSpPr>
        <p:pic>
          <p:nvPicPr>
            <p:cNvPr id="18" name="Gráfico 17">
              <a:extLst>
                <a:ext uri="{FF2B5EF4-FFF2-40B4-BE49-F238E27FC236}">
                  <a16:creationId xmlns:a16="http://schemas.microsoft.com/office/drawing/2014/main" id="{948AA1A3-1751-1A57-E110-4DBF12000A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51282" t="35173" r="7917" b="23420"/>
            <a:stretch/>
          </p:blipFill>
          <p:spPr>
            <a:xfrm>
              <a:off x="7080736" y="6845061"/>
              <a:ext cx="3871017" cy="2209800"/>
            </a:xfrm>
            <a:prstGeom prst="rect">
              <a:avLst/>
            </a:prstGeom>
          </p:spPr>
        </p:pic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033B87D4-58E2-C523-0FF9-8DCA9C62210A}"/>
                </a:ext>
              </a:extLst>
            </p:cNvPr>
            <p:cNvSpPr txBox="1"/>
            <p:nvPr/>
          </p:nvSpPr>
          <p:spPr>
            <a:xfrm>
              <a:off x="7872574" y="9313396"/>
              <a:ext cx="228734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CENÁRIO</a:t>
              </a:r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E762C6E6-A475-FDF5-5DB7-DA012B646E20}"/>
              </a:ext>
            </a:extLst>
          </p:cNvPr>
          <p:cNvGrpSpPr/>
          <p:nvPr/>
        </p:nvGrpSpPr>
        <p:grpSpPr>
          <a:xfrm>
            <a:off x="11345014" y="4562975"/>
            <a:ext cx="5171888" cy="624667"/>
            <a:chOff x="4191000" y="4681835"/>
            <a:chExt cx="5715000" cy="690265"/>
          </a:xfrm>
        </p:grpSpPr>
        <p:cxnSp>
          <p:nvCxnSpPr>
            <p:cNvPr id="31" name="Conector reto 30">
              <a:extLst>
                <a:ext uri="{FF2B5EF4-FFF2-40B4-BE49-F238E27FC236}">
                  <a16:creationId xmlns:a16="http://schemas.microsoft.com/office/drawing/2014/main" id="{162EE9CD-BD18-7F1F-C3F3-C52137F264FD}"/>
                </a:ext>
              </a:extLst>
            </p:cNvPr>
            <p:cNvCxnSpPr>
              <a:cxnSpLocks/>
            </p:cNvCxnSpPr>
            <p:nvPr/>
          </p:nvCxnSpPr>
          <p:spPr>
            <a:xfrm>
              <a:off x="4191000" y="5372100"/>
              <a:ext cx="5715000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516015D5-D207-0230-7328-5D910944ED03}"/>
                </a:ext>
              </a:extLst>
            </p:cNvPr>
            <p:cNvSpPr txBox="1"/>
            <p:nvPr/>
          </p:nvSpPr>
          <p:spPr>
            <a:xfrm>
              <a:off x="5676900" y="4681835"/>
              <a:ext cx="2743200" cy="5101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FFBD59"/>
                  </a:solidFill>
                  <a:latin typeface="Century Gothic" panose="020B0502020202020204" pitchFamily="34" charset="0"/>
                </a:rPr>
                <a:t>&lt;&lt;INCLUDE&gt;&gt;</a:t>
              </a: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48E80294-F94A-ACE2-2A85-35B70EDC2E54}"/>
              </a:ext>
            </a:extLst>
          </p:cNvPr>
          <p:cNvGrpSpPr/>
          <p:nvPr/>
        </p:nvGrpSpPr>
        <p:grpSpPr>
          <a:xfrm>
            <a:off x="11335302" y="5666311"/>
            <a:ext cx="5137409" cy="567818"/>
            <a:chOff x="4180268" y="5901035"/>
            <a:chExt cx="5676900" cy="627446"/>
          </a:xfrm>
        </p:grpSpPr>
        <p:cxnSp>
          <p:nvCxnSpPr>
            <p:cNvPr id="29" name="Conector reto 28">
              <a:extLst>
                <a:ext uri="{FF2B5EF4-FFF2-40B4-BE49-F238E27FC236}">
                  <a16:creationId xmlns:a16="http://schemas.microsoft.com/office/drawing/2014/main" id="{094458AF-FD46-EF33-7CCF-2663C2568A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80268" y="6528481"/>
              <a:ext cx="5676900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C762EA1A-3204-5157-4F36-A5E6F3F07272}"/>
                </a:ext>
              </a:extLst>
            </p:cNvPr>
            <p:cNvSpPr txBox="1"/>
            <p:nvPr/>
          </p:nvSpPr>
          <p:spPr>
            <a:xfrm>
              <a:off x="5666168" y="5901035"/>
              <a:ext cx="2743200" cy="5101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FFBD59"/>
                  </a:solidFill>
                  <a:latin typeface="Century Gothic" panose="020B0502020202020204" pitchFamily="34" charset="0"/>
                </a:rPr>
                <a:t>&lt;&lt;EXTEND&gt;&gt;</a:t>
              </a:r>
            </a:p>
          </p:txBody>
        </p:sp>
      </p:grp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1D3DE29F-8E1E-8CAB-8091-E5659F10F823}"/>
              </a:ext>
            </a:extLst>
          </p:cNvPr>
          <p:cNvGrpSpPr/>
          <p:nvPr/>
        </p:nvGrpSpPr>
        <p:grpSpPr>
          <a:xfrm>
            <a:off x="11345014" y="6704729"/>
            <a:ext cx="5171888" cy="582894"/>
            <a:chOff x="4191000" y="7048500"/>
            <a:chExt cx="5715000" cy="644105"/>
          </a:xfrm>
        </p:grpSpPr>
        <p:cxnSp>
          <p:nvCxnSpPr>
            <p:cNvPr id="27" name="Conector reto 26">
              <a:extLst>
                <a:ext uri="{FF2B5EF4-FFF2-40B4-BE49-F238E27FC236}">
                  <a16:creationId xmlns:a16="http://schemas.microsoft.com/office/drawing/2014/main" id="{729CFB95-335B-BE57-1480-970953B8DB2D}"/>
                </a:ext>
              </a:extLst>
            </p:cNvPr>
            <p:cNvCxnSpPr>
              <a:cxnSpLocks/>
            </p:cNvCxnSpPr>
            <p:nvPr/>
          </p:nvCxnSpPr>
          <p:spPr>
            <a:xfrm>
              <a:off x="4191000" y="7692605"/>
              <a:ext cx="5715000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olid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53BAF16D-20BE-74C5-0099-2A0662E5E6EC}"/>
                </a:ext>
              </a:extLst>
            </p:cNvPr>
            <p:cNvSpPr txBox="1"/>
            <p:nvPr/>
          </p:nvSpPr>
          <p:spPr>
            <a:xfrm>
              <a:off x="5676900" y="7048500"/>
              <a:ext cx="3021453" cy="5101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FFBD59"/>
                  </a:solidFill>
                  <a:latin typeface="Century Gothic" panose="020B0502020202020204" pitchFamily="34" charset="0"/>
                </a:rPr>
                <a:t>GENERALIZAÇÃO</a:t>
              </a:r>
            </a:p>
          </p:txBody>
        </p:sp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8BC02A79-0EB0-B650-C37A-67C2625FF1FB}"/>
              </a:ext>
            </a:extLst>
          </p:cNvPr>
          <p:cNvGrpSpPr/>
          <p:nvPr/>
        </p:nvGrpSpPr>
        <p:grpSpPr>
          <a:xfrm>
            <a:off x="11345014" y="7742278"/>
            <a:ext cx="5171888" cy="551668"/>
            <a:chOff x="4191000" y="8195004"/>
            <a:chExt cx="5715000" cy="609600"/>
          </a:xfrm>
        </p:grpSpPr>
        <p:cxnSp>
          <p:nvCxnSpPr>
            <p:cNvPr id="25" name="Conector reto 24">
              <a:extLst>
                <a:ext uri="{FF2B5EF4-FFF2-40B4-BE49-F238E27FC236}">
                  <a16:creationId xmlns:a16="http://schemas.microsoft.com/office/drawing/2014/main" id="{84E2D513-E14F-0D7C-62FE-7508040D704E}"/>
                </a:ext>
              </a:extLst>
            </p:cNvPr>
            <p:cNvCxnSpPr>
              <a:cxnSpLocks/>
            </p:cNvCxnSpPr>
            <p:nvPr/>
          </p:nvCxnSpPr>
          <p:spPr>
            <a:xfrm>
              <a:off x="4191000" y="8804604"/>
              <a:ext cx="5715000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146ACBCD-B075-D766-458C-3A226862A720}"/>
                </a:ext>
              </a:extLst>
            </p:cNvPr>
            <p:cNvSpPr txBox="1"/>
            <p:nvPr/>
          </p:nvSpPr>
          <p:spPr>
            <a:xfrm>
              <a:off x="5676900" y="8195004"/>
              <a:ext cx="2743200" cy="51014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FFBD59"/>
                  </a:solidFill>
                  <a:latin typeface="Century Gothic" panose="020B0502020202020204" pitchFamily="34" charset="0"/>
                </a:rPr>
                <a:t>ASSOCIAÇÃO</a:t>
              </a:r>
            </a:p>
          </p:txBody>
        </p:sp>
      </p:grp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605F2147-D1BE-EF94-A22C-5EC150B64901}"/>
              </a:ext>
            </a:extLst>
          </p:cNvPr>
          <p:cNvSpPr txBox="1"/>
          <p:nvPr/>
        </p:nvSpPr>
        <p:spPr>
          <a:xfrm>
            <a:off x="12338954" y="8883185"/>
            <a:ext cx="31301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RELACIONAMENTOS</a:t>
            </a:r>
          </a:p>
        </p:txBody>
      </p:sp>
      <p:sp>
        <p:nvSpPr>
          <p:cNvPr id="13" name="Espaço Reservado para Número de Slide 12">
            <a:extLst>
              <a:ext uri="{FF2B5EF4-FFF2-40B4-BE49-F238E27FC236}">
                <a16:creationId xmlns:a16="http://schemas.microsoft.com/office/drawing/2014/main" id="{CF81D4B9-7969-A6F0-ADE6-5408B3B4F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336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BF5901-A8A1-865E-45CC-F1F90B338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CA6D3A1-5D7B-B631-EF68-30DBD8964607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F2D6A7E-6FF1-CD25-F5C2-E66F82AAF69F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E7DBFC6-C600-7A88-47B4-0D739C740B09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A9BA39B4-4C01-8A67-DB95-C881C377D9E8}"/>
              </a:ext>
            </a:extLst>
          </p:cNvPr>
          <p:cNvGrpSpPr/>
          <p:nvPr/>
        </p:nvGrpSpPr>
        <p:grpSpPr>
          <a:xfrm rot="-5400000">
            <a:off x="3491530" y="-4215431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EC6A4E7C-6B59-1C8A-EE4B-13BA6C129026}"/>
                </a:ext>
              </a:extLst>
            </p:cNvPr>
            <p:cNvSpPr/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C6139407-1D0B-AB55-49D6-DE4D94295FA4}"/>
                </a:ext>
              </a:extLst>
            </p:cNvPr>
            <p:cNvSpPr txBox="1"/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E001E7D3-3075-3984-1AD0-41B56BAA6EB9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0FB42B43-24EE-93C8-F45E-8FBCBEDA0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CDE0B141-3157-CDF1-EF04-706EE423358A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C7800D99-94BB-2AD0-3FF0-E9D0D033C4AA}"/>
              </a:ext>
            </a:extLst>
          </p:cNvPr>
          <p:cNvSpPr txBox="1"/>
          <p:nvPr/>
        </p:nvSpPr>
        <p:spPr>
          <a:xfrm>
            <a:off x="2857500" y="1257300"/>
            <a:ext cx="125730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Visão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 Geral (</a:t>
            </a: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Exemplo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)</a:t>
            </a:r>
          </a:p>
        </p:txBody>
      </p:sp>
      <p:sp>
        <p:nvSpPr>
          <p:cNvPr id="47" name="TextBox 8">
            <a:extLst>
              <a:ext uri="{FF2B5EF4-FFF2-40B4-BE49-F238E27FC236}">
                <a16:creationId xmlns:a16="http://schemas.microsoft.com/office/drawing/2014/main" id="{1A093E78-821B-0AFB-DFCA-0C1865E4B3FE}"/>
              </a:ext>
            </a:extLst>
          </p:cNvPr>
          <p:cNvSpPr txBox="1"/>
          <p:nvPr/>
        </p:nvSpPr>
        <p:spPr>
          <a:xfrm>
            <a:off x="8039100" y="9172587"/>
            <a:ext cx="2209800" cy="376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pt-BR" sz="16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Fonte: Autores (2025).</a:t>
            </a: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712C4028-1A8B-16C5-F8F1-C59F5577D43A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4281E791-B0B9-29A2-DC38-EFAD2875E2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6250" t="15185" r="16666" b="15787"/>
          <a:stretch/>
        </p:blipFill>
        <p:spPr>
          <a:xfrm>
            <a:off x="4800600" y="3886895"/>
            <a:ext cx="8686800" cy="5028054"/>
          </a:xfrm>
          <a:prstGeom prst="rect">
            <a:avLst/>
          </a:prstGeom>
        </p:spPr>
      </p:pic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6BFCFCC8-55FC-0327-A5A0-F75B55B5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164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80D0BA-840F-CD23-147A-BDF198295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76C06453-B809-ECAE-057D-D3F75BB28E69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42B1204F-49FE-16E8-07C3-BFFD4C647140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DB8A1750-B192-FE9C-A3C9-CB53CFE6B0D2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EAC2227-BE32-A493-20D4-E0D476D8F094}"/>
              </a:ext>
            </a:extLst>
          </p:cNvPr>
          <p:cNvSpPr txBox="1"/>
          <p:nvPr/>
        </p:nvSpPr>
        <p:spPr>
          <a:xfrm>
            <a:off x="4812889" y="2145542"/>
            <a:ext cx="866222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Caso de Uso:</a:t>
            </a:r>
            <a:r>
              <a:rPr lang="pt-BR" sz="4400" dirty="0">
                <a:solidFill>
                  <a:srgbClr val="FFBD59"/>
                </a:solidFill>
                <a:latin typeface="TT Interphases" panose="020B0604020202020204" charset="0"/>
              </a:rPr>
              <a:t> </a:t>
            </a: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Login (Usuário e Administrador)</a:t>
            </a:r>
          </a:p>
        </p:txBody>
      </p:sp>
      <p:pic>
        <p:nvPicPr>
          <p:cNvPr id="3" name="Imagem 2" descr="Gráfico&#10;&#10;O conteúdo gerado por IA pode estar incorreto.">
            <a:extLst>
              <a:ext uri="{FF2B5EF4-FFF2-40B4-BE49-F238E27FC236}">
                <a16:creationId xmlns:a16="http://schemas.microsoft.com/office/drawing/2014/main" id="{5A297B6D-8365-8848-898F-88AF5D57A8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174" y="4579501"/>
            <a:ext cx="15955652" cy="3032999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C011BFFF-96D1-15E8-C37B-86E279CCC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943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E19969-A07C-2E1C-C80A-7EEE333EF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06447C1F-51AB-A5BA-7D9B-26B6EE3327FE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35AD6F53-87FD-0C89-A5AA-0AFA4E2BB7CC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9FD0D46B-BAA1-A9DF-0B68-6ECF79DE0507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8A5DBE8-D00D-7CFD-1FD4-9D7B41A538CB}"/>
              </a:ext>
            </a:extLst>
          </p:cNvPr>
          <p:cNvSpPr txBox="1"/>
          <p:nvPr/>
        </p:nvSpPr>
        <p:spPr>
          <a:xfrm>
            <a:off x="5358578" y="1979598"/>
            <a:ext cx="757084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Caso de Uso:</a:t>
            </a:r>
            <a:r>
              <a:rPr lang="pt-BR" sz="4400" dirty="0">
                <a:solidFill>
                  <a:srgbClr val="FFBD59"/>
                </a:solidFill>
                <a:latin typeface="TT Interphases" panose="020B0604020202020204" charset="0"/>
              </a:rPr>
              <a:t> </a:t>
            </a: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Cadastro de Novo Usuário.</a:t>
            </a:r>
          </a:p>
        </p:txBody>
      </p:sp>
      <p:pic>
        <p:nvPicPr>
          <p:cNvPr id="14" name="Imagem 13" descr="Diagrama">
            <a:extLst>
              <a:ext uri="{FF2B5EF4-FFF2-40B4-BE49-F238E27FC236}">
                <a16:creationId xmlns:a16="http://schemas.microsoft.com/office/drawing/2014/main" id="{CA2D95F6-F046-2E12-F25E-AEB110709E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"/>
          <a:stretch/>
        </p:blipFill>
        <p:spPr>
          <a:xfrm>
            <a:off x="1406918" y="4075450"/>
            <a:ext cx="15474165" cy="3582650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36F0FBC-427F-492E-9FCF-6B11299DD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088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984131-DA33-1FEA-7258-269BF79A2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067A5AFB-7E7B-BA7B-5853-959098B6D893}"/>
              </a:ext>
            </a:extLst>
          </p:cNvPr>
          <p:cNvGrpSpPr/>
          <p:nvPr/>
        </p:nvGrpSpPr>
        <p:grpSpPr>
          <a:xfrm>
            <a:off x="0" y="0"/>
            <a:ext cx="4347462" cy="10287000"/>
            <a:chOff x="0" y="0"/>
            <a:chExt cx="1145011" cy="2709333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9F7949E-DC1D-CFF2-CBBA-2BF7FD50201C}"/>
                </a:ext>
              </a:extLst>
            </p:cNvPr>
            <p:cNvSpPr/>
            <p:nvPr/>
          </p:nvSpPr>
          <p:spPr>
            <a:xfrm>
              <a:off x="0" y="0"/>
              <a:ext cx="1145011" cy="2709333"/>
            </a:xfrm>
            <a:custGeom>
              <a:avLst/>
              <a:gdLst/>
              <a:ahLst/>
              <a:cxnLst/>
              <a:rect l="l" t="t" r="r" b="b"/>
              <a:pathLst>
                <a:path w="1145011" h="2709333">
                  <a:moveTo>
                    <a:pt x="0" y="0"/>
                  </a:moveTo>
                  <a:lnTo>
                    <a:pt x="1145011" y="0"/>
                  </a:lnTo>
                  <a:lnTo>
                    <a:pt x="11450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08B4B8B9-386E-18FB-232D-B2286827CD2F}"/>
                </a:ext>
              </a:extLst>
            </p:cNvPr>
            <p:cNvSpPr txBox="1"/>
            <p:nvPr/>
          </p:nvSpPr>
          <p:spPr>
            <a:xfrm>
              <a:off x="0" y="-47625"/>
              <a:ext cx="114501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EAA19A5C-D992-C963-2794-9CDA82CDF2C2}"/>
              </a:ext>
            </a:extLst>
          </p:cNvPr>
          <p:cNvSpPr/>
          <p:nvPr/>
        </p:nvSpPr>
        <p:spPr>
          <a:xfrm flipH="1">
            <a:off x="17363456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0"/>
                </a:moveTo>
                <a:lnTo>
                  <a:pt x="0" y="0"/>
                </a:lnTo>
                <a:lnTo>
                  <a:pt x="0" y="1028700"/>
                </a:lnTo>
                <a:lnTo>
                  <a:pt x="924544" y="1028700"/>
                </a:lnTo>
                <a:lnTo>
                  <a:pt x="92454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EA8D743-4CAF-367F-B789-31FB3A8AF9E2}"/>
              </a:ext>
            </a:extLst>
          </p:cNvPr>
          <p:cNvSpPr txBox="1"/>
          <p:nvPr/>
        </p:nvSpPr>
        <p:spPr>
          <a:xfrm>
            <a:off x="7952014" y="803850"/>
            <a:ext cx="9411442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Título</a:t>
            </a:r>
            <a:r>
              <a:rPr lang="en-US" sz="36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: </a:t>
            </a:r>
            <a:r>
              <a:rPr lang="en-US" sz="2400" dirty="0">
                <a:solidFill>
                  <a:srgbClr val="FFFFFF"/>
                </a:solidFill>
                <a:latin typeface="TT Interphases" panose="020B0604020202020204" charset="0"/>
                <a:ea typeface="TT Interphases Bold"/>
                <a:cs typeface="TT Interphases Bold"/>
                <a:sym typeface="TT Interphases Bold"/>
              </a:rPr>
              <a:t>Sistema </a:t>
            </a:r>
            <a:r>
              <a:rPr lang="en-US" sz="2400" dirty="0" err="1">
                <a:solidFill>
                  <a:srgbClr val="FFFFFF"/>
                </a:solidFill>
                <a:latin typeface="TT Interphases" panose="020B0604020202020204" charset="0"/>
                <a:ea typeface="TT Interphases Bold"/>
                <a:cs typeface="TT Interphases Bold"/>
                <a:sym typeface="TT Interphases Bold"/>
              </a:rPr>
              <a:t>inteligente</a:t>
            </a:r>
            <a:r>
              <a:rPr lang="en-US" sz="2400" dirty="0">
                <a:solidFill>
                  <a:srgbClr val="FFFFFF"/>
                </a:solidFill>
                <a:latin typeface="TT Interphases" panose="020B0604020202020204" charset="0"/>
                <a:ea typeface="TT Interphases Bold"/>
                <a:cs typeface="TT Interphases Bold"/>
                <a:sym typeface="TT Interphases Bold"/>
              </a:rPr>
              <a:t> de consulta a </a:t>
            </a:r>
            <a:r>
              <a:rPr lang="en-US" sz="2400" dirty="0" err="1">
                <a:solidFill>
                  <a:srgbClr val="FFFFFF"/>
                </a:solidFill>
                <a:latin typeface="TT Interphases" panose="020B0604020202020204" charset="0"/>
                <a:ea typeface="TT Interphases Bold"/>
                <a:cs typeface="TT Interphases Bold"/>
                <a:sym typeface="TT Interphases Bold"/>
              </a:rPr>
              <a:t>documentação</a:t>
            </a:r>
            <a:r>
              <a:rPr lang="en-US" sz="2400" dirty="0">
                <a:solidFill>
                  <a:srgbClr val="FFFFFF"/>
                </a:solidFill>
                <a:latin typeface="TT Interphases" panose="020B0604020202020204" charset="0"/>
                <a:ea typeface="TT Interphases Bold"/>
                <a:cs typeface="TT Interphases Bold"/>
                <a:sym typeface="TT Interphases Bold"/>
              </a:rPr>
              <a:t> via LLM.</a:t>
            </a:r>
            <a:endParaRPr lang="en-US" sz="2400" b="1" dirty="0">
              <a:solidFill>
                <a:srgbClr val="FFFFFF"/>
              </a:solidFill>
              <a:latin typeface="TT Interphases" panose="020B0604020202020204" charset="0"/>
              <a:ea typeface="TT Interphases Bold"/>
              <a:cs typeface="TT Interphases Bold"/>
              <a:sym typeface="TT Interphases Bold"/>
            </a:endParaRPr>
          </a:p>
          <a:p>
            <a:pPr>
              <a:lnSpc>
                <a:spcPct val="150000"/>
              </a:lnSpc>
            </a:pPr>
            <a:r>
              <a:rPr lang="en-US" sz="36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Disciplina</a:t>
            </a:r>
            <a:r>
              <a:rPr lang="en-US" sz="36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: </a:t>
            </a:r>
            <a:r>
              <a:rPr lang="pt-BR" sz="2400" dirty="0">
                <a:solidFill>
                  <a:srgbClr val="FFFFFF"/>
                </a:solidFill>
                <a:latin typeface="TT Interphases" panose="020B0604020202020204" charset="0"/>
              </a:rPr>
              <a:t>Projeto e Desenvolvimento de Software.</a:t>
            </a:r>
            <a:r>
              <a:rPr lang="en-US" sz="2400" dirty="0">
                <a:solidFill>
                  <a:srgbClr val="FFFFFF"/>
                </a:solidFill>
                <a:latin typeface="TT Interphases" panose="020B0604020202020204" charset="0"/>
                <a:sym typeface="TT Interphases"/>
              </a:rPr>
              <a:t> </a:t>
            </a:r>
            <a:endParaRPr lang="en-US" sz="2400" b="1" dirty="0">
              <a:solidFill>
                <a:srgbClr val="FFFFFF"/>
              </a:solidFill>
              <a:latin typeface="TT Interphases" panose="020B0604020202020204" charset="0"/>
              <a:sym typeface="TT Interphases"/>
            </a:endParaRPr>
          </a:p>
          <a:p>
            <a:pPr algn="just">
              <a:lnSpc>
                <a:spcPct val="150000"/>
              </a:lnSpc>
            </a:pPr>
            <a:r>
              <a:rPr lang="en-US" sz="36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Descrição</a:t>
            </a:r>
            <a:r>
              <a:rPr lang="en-US" sz="36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: </a:t>
            </a:r>
            <a:r>
              <a:rPr lang="pt-BR" sz="2400" dirty="0">
                <a:solidFill>
                  <a:srgbClr val="FFFFFF"/>
                </a:solidFill>
                <a:latin typeface="TT Interphases" panose="020B0604020202020204" charset="0"/>
              </a:rPr>
              <a:t>Esta apresentação tem como objetivo demonstrar o projeto do software que foi elaborado para sanar uma problemática específica apresentada, demonstrando as etapas do desenvolvimento de software que foram executadas e seus resultados. </a:t>
            </a:r>
            <a:endParaRPr lang="en-US" sz="2400" dirty="0">
              <a:solidFill>
                <a:srgbClr val="FFFFFF"/>
              </a:solidFill>
              <a:latin typeface="TT Interphases" panose="020B0604020202020204" charset="0"/>
              <a:sym typeface="TT Interphases"/>
            </a:endParaRPr>
          </a:p>
          <a:p>
            <a:pPr>
              <a:lnSpc>
                <a:spcPct val="150000"/>
              </a:lnSpc>
            </a:pPr>
            <a:r>
              <a:rPr lang="en-US" sz="36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Integrantes</a:t>
            </a:r>
            <a:r>
              <a:rPr lang="en-US" sz="36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: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FFFF"/>
                </a:solidFill>
                <a:latin typeface="TT Interphases" panose="020B0604020202020204" charset="0"/>
              </a:rPr>
              <a:t>Anderson Rodrigo Diniz Oliveira.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FFFFFF"/>
                </a:solidFill>
                <a:latin typeface="TT Interphases" panose="020B0604020202020204" charset="0"/>
              </a:rPr>
              <a:t>Euderlan</a:t>
            </a:r>
            <a:r>
              <a:rPr lang="pt-BR" sz="2400" dirty="0">
                <a:solidFill>
                  <a:srgbClr val="FFFFFF"/>
                </a:solidFill>
                <a:latin typeface="TT Interphases" panose="020B0604020202020204" charset="0"/>
              </a:rPr>
              <a:t> Freire Da Silva Abreu.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FFFF"/>
                </a:solidFill>
                <a:latin typeface="TT Interphases" panose="020B0604020202020204" charset="0"/>
              </a:rPr>
              <a:t>Hissa Bárbara Oliveira.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FFFF"/>
                </a:solidFill>
                <a:latin typeface="TT Interphases" panose="020B0604020202020204" charset="0"/>
              </a:rPr>
              <a:t>Yasmin Serejo Lima.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FFFFFF"/>
                </a:solidFill>
                <a:latin typeface="TT Interphases" panose="020B0604020202020204" charset="0"/>
              </a:rPr>
              <a:t>Yuram</a:t>
            </a:r>
            <a:r>
              <a:rPr lang="pt-BR" sz="2400" dirty="0">
                <a:solidFill>
                  <a:srgbClr val="FFFFFF"/>
                </a:solidFill>
                <a:latin typeface="TT Interphases" panose="020B0604020202020204" charset="0"/>
              </a:rPr>
              <a:t> Almeida Santos.</a:t>
            </a:r>
          </a:p>
          <a:p>
            <a:endParaRPr lang="pt-BR" sz="2400" b="1" dirty="0">
              <a:solidFill>
                <a:srgbClr val="FFFFFF"/>
              </a:solidFill>
              <a:latin typeface="TT Interphases" panose="020B0604020202020204" charset="0"/>
            </a:endParaRPr>
          </a:p>
        </p:txBody>
      </p:sp>
      <p:pic>
        <p:nvPicPr>
          <p:cNvPr id="7" name="Imagem 6" descr="Tela de computador com fundo escuro">
            <a:extLst>
              <a:ext uri="{FF2B5EF4-FFF2-40B4-BE49-F238E27FC236}">
                <a16:creationId xmlns:a16="http://schemas.microsoft.com/office/drawing/2014/main" id="{36A42A16-0751-43A3-67E6-A4D05ABBB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87" t="4445" r="32932" b="15544"/>
          <a:stretch/>
        </p:blipFill>
        <p:spPr>
          <a:xfrm>
            <a:off x="1287277" y="1028699"/>
            <a:ext cx="6332723" cy="8229601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706D0B6-86BD-4701-69FA-6071C799F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2</a:t>
            </a:fld>
            <a:endParaRPr lang="en-US" dirty="0">
              <a:solidFill>
                <a:srgbClr val="0E19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27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EAF1F9-68C7-59BE-5CFC-4A2A92B32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8FFEDD11-D95E-5E0F-C41B-9CB43AE6EB07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F58E4EA4-E208-FBD1-B191-E10FAB567EDE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323CE76C-B2A6-64D6-621E-EA04B375B7F8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B35145A-33DC-9D5C-5231-704271CE1E21}"/>
              </a:ext>
            </a:extLst>
          </p:cNvPr>
          <p:cNvSpPr txBox="1"/>
          <p:nvPr/>
        </p:nvSpPr>
        <p:spPr>
          <a:xfrm>
            <a:off x="5358578" y="1979598"/>
            <a:ext cx="757084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Caso de Uso:</a:t>
            </a:r>
            <a:r>
              <a:rPr lang="pt-BR" sz="4400" dirty="0">
                <a:solidFill>
                  <a:srgbClr val="FFBD59"/>
                </a:solidFill>
                <a:latin typeface="TT Interphases" panose="020B0604020202020204" charset="0"/>
              </a:rPr>
              <a:t> </a:t>
            </a: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Fazer Pergunta</a:t>
            </a:r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F810C2D7-30D4-7D1E-17C8-F825328E7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4381500"/>
            <a:ext cx="16320607" cy="3033713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7352EDD-A338-5E6B-FDE9-1D10575B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6510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507464-4BEC-1F75-34EA-8B1CEEEF7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4DF13189-3EB5-F85F-0935-0FA1AD93E8B2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91C14682-FF4C-DFFB-871F-E8419D584C16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4DC52D5F-3BB6-A4D9-72CD-DD0CE9876A56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A3A0899-94DF-9A48-6985-F988FFDF9FB5}"/>
              </a:ext>
            </a:extLst>
          </p:cNvPr>
          <p:cNvSpPr txBox="1"/>
          <p:nvPr/>
        </p:nvSpPr>
        <p:spPr>
          <a:xfrm>
            <a:off x="5702192" y="1518958"/>
            <a:ext cx="757084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Caso de Uso:</a:t>
            </a:r>
            <a:r>
              <a:rPr lang="pt-BR" sz="4400" dirty="0">
                <a:solidFill>
                  <a:srgbClr val="FFBD59"/>
                </a:solidFill>
                <a:latin typeface="TT Interphases" panose="020B0604020202020204" charset="0"/>
              </a:rPr>
              <a:t> </a:t>
            </a: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Ver Histórico</a:t>
            </a: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28D1C401-0473-2B0A-7BFD-4159CBF64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339" y="3347758"/>
            <a:ext cx="11333323" cy="5420285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3C86EE5E-8512-B937-0D81-6D75F4B69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584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403FAD-97A7-9B05-75DB-0099441492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A3F2D8DD-31F5-6C68-631F-FB56B73C4C57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A7D1E540-C857-6133-4B22-2355E638B55F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730C4471-66CE-EF0B-CFB6-1EE97D2D190F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B9A29E6-7334-0AC8-322E-741433BA586F}"/>
              </a:ext>
            </a:extLst>
          </p:cNvPr>
          <p:cNvSpPr txBox="1"/>
          <p:nvPr/>
        </p:nvSpPr>
        <p:spPr>
          <a:xfrm>
            <a:off x="5358579" y="2407063"/>
            <a:ext cx="757084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Caso de Uso:</a:t>
            </a:r>
            <a:r>
              <a:rPr lang="pt-BR" sz="4400" dirty="0">
                <a:solidFill>
                  <a:srgbClr val="FFBD59"/>
                </a:solidFill>
                <a:latin typeface="TT Interphases" panose="020B0604020202020204" charset="0"/>
              </a:rPr>
              <a:t> </a:t>
            </a: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Avaliar Resposta</a:t>
            </a: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996DCEE6-7105-17B0-B138-38EDFFC5B8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22" y="4464463"/>
            <a:ext cx="15857557" cy="3415474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85BB47B7-7C67-7715-9B8D-A5A8B651C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5264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FF790C-4FA7-825C-04E3-899C42E35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05EBD101-04C8-55A3-37F4-76FB524AFC39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B4F3E4AF-ED2D-1562-3882-5CE728364876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150C3E4F-EF49-DF83-F966-04F763E806A2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D5F8F1B-0C34-14C9-A068-02BCD0D2D4DE}"/>
              </a:ext>
            </a:extLst>
          </p:cNvPr>
          <p:cNvSpPr txBox="1"/>
          <p:nvPr/>
        </p:nvSpPr>
        <p:spPr>
          <a:xfrm>
            <a:off x="5479603" y="2029587"/>
            <a:ext cx="757084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Caso de Uso:</a:t>
            </a:r>
            <a:r>
              <a:rPr lang="pt-BR" sz="4400" dirty="0">
                <a:solidFill>
                  <a:srgbClr val="FFBD59"/>
                </a:solidFill>
                <a:latin typeface="TT Interphases" panose="020B0604020202020204" charset="0"/>
              </a:rPr>
              <a:t> </a:t>
            </a: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Gerenciar Resoluções</a:t>
            </a:r>
          </a:p>
        </p:txBody>
      </p:sp>
      <p:pic>
        <p:nvPicPr>
          <p:cNvPr id="8" name="Imagem 7" descr="Diagrama&#10;&#10;O conteúdo gerado por IA pode estar incorreto.">
            <a:extLst>
              <a:ext uri="{FF2B5EF4-FFF2-40B4-BE49-F238E27FC236}">
                <a16:creationId xmlns:a16="http://schemas.microsoft.com/office/drawing/2014/main" id="{1EA1E146-75DC-A5D0-37C3-01253B7000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624" y="3854409"/>
            <a:ext cx="15302753" cy="4403005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522FB20-34D3-3E17-6A6E-FBD24D0B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7216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70E719-4FD6-A380-E8E9-9B27D1857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3A6F66D9-E49B-ECC5-327C-862F8EA26F50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4C3FE7C1-4900-2E07-260A-5B449E8CE7E4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6039D55A-791D-CC67-6647-81ABEFBE7B77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C991F62-D9B4-8CC2-C7A1-95F8B3C9FE00}"/>
              </a:ext>
            </a:extLst>
          </p:cNvPr>
          <p:cNvSpPr txBox="1"/>
          <p:nvPr/>
        </p:nvSpPr>
        <p:spPr>
          <a:xfrm>
            <a:off x="5479604" y="1976652"/>
            <a:ext cx="757084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Caso de Uso:</a:t>
            </a:r>
            <a:r>
              <a:rPr lang="pt-BR" sz="4400" dirty="0">
                <a:solidFill>
                  <a:srgbClr val="FFBD59"/>
                </a:solidFill>
                <a:latin typeface="TT Interphases" panose="020B0604020202020204" charset="0"/>
              </a:rPr>
              <a:t> </a:t>
            </a: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Logout</a:t>
            </a: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4A6FD4CE-7D8D-1312-2CBE-18E6A84B24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013" y="3871365"/>
            <a:ext cx="15039975" cy="4438983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C68323E-8A5A-4A30-4945-91D3294DF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5103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A118AA-A6EA-FA84-28CD-820330CE7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17D5E5AA-5E4A-FB75-CEE4-37688C0825A9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ADB8E697-7A82-94F1-1DBC-E4BAB18B225B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7BA6FFB6-F6D2-49F5-D288-D9344E80C0AE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3ECDDDE-652B-6F62-E888-995B1173E5F6}"/>
              </a:ext>
            </a:extLst>
          </p:cNvPr>
          <p:cNvSpPr txBox="1"/>
          <p:nvPr/>
        </p:nvSpPr>
        <p:spPr>
          <a:xfrm>
            <a:off x="5181601" y="760100"/>
            <a:ext cx="757084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Caso de Uso:</a:t>
            </a:r>
            <a:r>
              <a:rPr lang="pt-BR" sz="4400" dirty="0">
                <a:solidFill>
                  <a:srgbClr val="FFBD59"/>
                </a:solidFill>
                <a:latin typeface="TT Interphases" panose="020B0604020202020204" charset="0"/>
              </a:rPr>
              <a:t> </a:t>
            </a: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Diagrama Unificado</a:t>
            </a:r>
          </a:p>
        </p:txBody>
      </p:sp>
      <p:pic>
        <p:nvPicPr>
          <p:cNvPr id="8" name="Imagem 7" descr="Diagrama&#10;&#10;O conteúdo gerado por IA pode estar incorreto.">
            <a:extLst>
              <a:ext uri="{FF2B5EF4-FFF2-40B4-BE49-F238E27FC236}">
                <a16:creationId xmlns:a16="http://schemas.microsoft.com/office/drawing/2014/main" id="{B79334C5-B7A2-83BE-B0E4-F244A3A740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638" y="2747546"/>
            <a:ext cx="10372725" cy="6779354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E1062A7-B983-1BB4-87EA-0EA3F412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8232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2FBAA3-DCEA-4C11-49F1-7E5E01188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5D7CAD2-9DA9-0D0D-4BD1-1785C09FCE0C}"/>
              </a:ext>
            </a:extLst>
          </p:cNvPr>
          <p:cNvGrpSpPr/>
          <p:nvPr/>
        </p:nvGrpSpPr>
        <p:grpSpPr>
          <a:xfrm>
            <a:off x="13940538" y="0"/>
            <a:ext cx="4347462" cy="10287000"/>
            <a:chOff x="0" y="0"/>
            <a:chExt cx="1145011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3FF9B7B-3D08-D671-2AB9-611BDE0F4184}"/>
                </a:ext>
              </a:extLst>
            </p:cNvPr>
            <p:cNvSpPr/>
            <p:nvPr/>
          </p:nvSpPr>
          <p:spPr>
            <a:xfrm>
              <a:off x="0" y="0"/>
              <a:ext cx="1145011" cy="2709333"/>
            </a:xfrm>
            <a:custGeom>
              <a:avLst/>
              <a:gdLst/>
              <a:ahLst/>
              <a:cxnLst/>
              <a:rect l="l" t="t" r="r" b="b"/>
              <a:pathLst>
                <a:path w="1145011" h="2709333">
                  <a:moveTo>
                    <a:pt x="0" y="0"/>
                  </a:moveTo>
                  <a:lnTo>
                    <a:pt x="1145011" y="0"/>
                  </a:lnTo>
                  <a:lnTo>
                    <a:pt x="11450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85A7257-E7E0-CC5C-C093-0C46C7E26018}"/>
                </a:ext>
              </a:extLst>
            </p:cNvPr>
            <p:cNvSpPr txBox="1"/>
            <p:nvPr/>
          </p:nvSpPr>
          <p:spPr>
            <a:xfrm>
              <a:off x="0" y="-47625"/>
              <a:ext cx="114501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B5C1AFD6-F0ED-EA7D-A8D5-290C606AFEA0}"/>
              </a:ext>
            </a:extLst>
          </p:cNvPr>
          <p:cNvSpPr txBox="1"/>
          <p:nvPr/>
        </p:nvSpPr>
        <p:spPr>
          <a:xfrm>
            <a:off x="1585688" y="1181100"/>
            <a:ext cx="9844312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pt-BR" sz="9000" b="1" noProof="0" dirty="0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Diagrama de Sequência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9BBA83D0-2BAE-6181-C200-481EF5936F17}"/>
              </a:ext>
            </a:extLst>
          </p:cNvPr>
          <p:cNvSpPr/>
          <p:nvPr/>
        </p:nvSpPr>
        <p:spPr>
          <a:xfrm flipH="1" flipV="1">
            <a:off x="16999656" y="8853516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4" y="1433484"/>
                </a:moveTo>
                <a:lnTo>
                  <a:pt x="0" y="1433484"/>
                </a:lnTo>
                <a:lnTo>
                  <a:pt x="0" y="0"/>
                </a:lnTo>
                <a:lnTo>
                  <a:pt x="1288344" y="0"/>
                </a:lnTo>
                <a:lnTo>
                  <a:pt x="1288344" y="14334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53F5B853-FB4B-F3E2-7300-30C86CAC2EFE}"/>
              </a:ext>
            </a:extLst>
          </p:cNvPr>
          <p:cNvSpPr/>
          <p:nvPr/>
        </p:nvSpPr>
        <p:spPr>
          <a:xfrm>
            <a:off x="0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6BB066D4-5A0F-4AA5-6E82-44214067C13D}"/>
              </a:ext>
            </a:extLst>
          </p:cNvPr>
          <p:cNvSpPr txBox="1"/>
          <p:nvPr/>
        </p:nvSpPr>
        <p:spPr>
          <a:xfrm>
            <a:off x="1585688" y="4082722"/>
            <a:ext cx="7558312" cy="1597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É um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diagrama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que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mostra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as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interações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entre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objetos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em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um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sistema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e a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ordem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em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que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elas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ocorrem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quando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um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determinado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caso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uso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é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executado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.</a:t>
            </a:r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57E9F5CA-1FB2-8619-706C-192A3694F7E6}"/>
              </a:ext>
            </a:extLst>
          </p:cNvPr>
          <p:cNvSpPr txBox="1"/>
          <p:nvPr/>
        </p:nvSpPr>
        <p:spPr>
          <a:xfrm>
            <a:off x="1614411" y="6515100"/>
            <a:ext cx="7380572" cy="21359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Para que serve?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Vizualizar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a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ordem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das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interações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Analisar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o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fluxo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mensagens</a:t>
            </a:r>
            <a:endParaRPr lang="en-US" sz="2400" dirty="0">
              <a:solidFill>
                <a:schemeClr val="bg1"/>
              </a:solidFill>
              <a:latin typeface="TT Interphases" panose="020B0604020202020204" charset="0"/>
              <a:ea typeface="TT Interphases"/>
              <a:cs typeface="TT Interphases"/>
              <a:sym typeface="TT Interphases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Ajudar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no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desenvolvimento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validação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da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lógica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</a:t>
            </a:r>
          </a:p>
        </p:txBody>
      </p:sp>
      <p:pic>
        <p:nvPicPr>
          <p:cNvPr id="19" name="Imagem 18" descr="Tela de vídeo game&#10;&#10;O conteúdo gerado por IA pode estar incorreto.">
            <a:extLst>
              <a:ext uri="{FF2B5EF4-FFF2-40B4-BE49-F238E27FC236}">
                <a16:creationId xmlns:a16="http://schemas.microsoft.com/office/drawing/2014/main" id="{B4276C2E-1B90-ADF4-DE63-825864F39E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91" t="9995" r="7554" b="10070"/>
          <a:stretch/>
        </p:blipFill>
        <p:spPr>
          <a:xfrm>
            <a:off x="10591800" y="840157"/>
            <a:ext cx="6976896" cy="8221884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E37B92-069C-8990-FC8F-EF932EA1E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3107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F1F5C-6EB4-493A-6D41-91F784840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DCE6DC9-7FEB-4780-CB66-25FA3AD7B28A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82D16FB-0F24-EEFB-4658-6447FC3CA4E1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6817817-72D1-BE85-CB99-9AC85022C2F6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7A53FB95-4168-5ED4-118A-043C7181A1D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5400000">
            <a:off x="3491532" y="-4166569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C2C252D-5A66-BEDE-1837-82DA87F09EB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C09688CD-A4CD-8D9B-5A01-2F2D272A1DAB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462D6B22-86CB-4423-44B3-D49DCCDD6B99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AAE5F220-8CF4-4B64-B7A7-34B9E231E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EE88AB84-F027-2A30-0A8B-1B891364B143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5C0A4725-51F3-9033-11C2-8824264EDEDD}"/>
              </a:ext>
            </a:extLst>
          </p:cNvPr>
          <p:cNvSpPr txBox="1"/>
          <p:nvPr/>
        </p:nvSpPr>
        <p:spPr>
          <a:xfrm>
            <a:off x="2209800" y="1257300"/>
            <a:ext cx="160782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Componentes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 </a:t>
            </a: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Essenciais</a:t>
            </a:r>
            <a:endParaRPr lang="en-US" sz="9000" b="1" dirty="0">
              <a:solidFill>
                <a:srgbClr val="08ADAD"/>
              </a:solidFill>
              <a:latin typeface="Century Gothic" panose="020B0502020202020204" pitchFamily="34" charset="0"/>
              <a:ea typeface="TT Interphases Bold"/>
              <a:cs typeface="TT Interphases Bold"/>
              <a:sym typeface="TT Interphases Bold"/>
            </a:endParaRP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B92581BE-DDB3-3FF0-8675-21985661DF77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7EECAB3A-FFAF-5A95-E0DF-19402FD5E6D0}"/>
              </a:ext>
            </a:extLst>
          </p:cNvPr>
          <p:cNvGrpSpPr/>
          <p:nvPr/>
        </p:nvGrpSpPr>
        <p:grpSpPr>
          <a:xfrm>
            <a:off x="1653068" y="4992463"/>
            <a:ext cx="2287341" cy="4428060"/>
            <a:chOff x="1622560" y="4438396"/>
            <a:chExt cx="2287341" cy="4428060"/>
          </a:xfrm>
        </p:grpSpPr>
        <p:pic>
          <p:nvPicPr>
            <p:cNvPr id="12" name="Gráfico 11">
              <a:extLst>
                <a:ext uri="{FF2B5EF4-FFF2-40B4-BE49-F238E27FC236}">
                  <a16:creationId xmlns:a16="http://schemas.microsoft.com/office/drawing/2014/main" id="{0E30BF34-8B00-2A3A-FA80-C146D6AA2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10416" t="32222" r="75001" b="23334"/>
            <a:stretch/>
          </p:blipFill>
          <p:spPr>
            <a:xfrm>
              <a:off x="1622560" y="4438396"/>
              <a:ext cx="2287341" cy="3921156"/>
            </a:xfrm>
            <a:prstGeom prst="rect">
              <a:avLst/>
            </a:prstGeom>
          </p:spPr>
        </p:pic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FCDB37C7-778C-ECA0-4C5A-DA3F75CB7271}"/>
                </a:ext>
              </a:extLst>
            </p:cNvPr>
            <p:cNvSpPr txBox="1"/>
            <p:nvPr/>
          </p:nvSpPr>
          <p:spPr>
            <a:xfrm>
              <a:off x="1927990" y="8404791"/>
              <a:ext cx="167648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ATORES</a:t>
              </a:r>
            </a:p>
          </p:txBody>
        </p:sp>
      </p:grp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ECDC026-3AA2-17CB-E0E9-E6E597A35804}"/>
              </a:ext>
            </a:extLst>
          </p:cNvPr>
          <p:cNvSpPr txBox="1"/>
          <p:nvPr/>
        </p:nvSpPr>
        <p:spPr>
          <a:xfrm>
            <a:off x="12218601" y="3774945"/>
            <a:ext cx="2494430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MENSAGENS</a:t>
            </a: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6FB5CE79-2909-04C4-A443-E67318B937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51282" t="35173" r="7917" b="23420"/>
          <a:stretch/>
        </p:blipFill>
        <p:spPr>
          <a:xfrm>
            <a:off x="11430000" y="7451900"/>
            <a:ext cx="3871017" cy="220980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55415AF9-B986-C5AB-42C6-CD581F05EBF8}"/>
              </a:ext>
            </a:extLst>
          </p:cNvPr>
          <p:cNvSpPr txBox="1"/>
          <p:nvPr/>
        </p:nvSpPr>
        <p:spPr>
          <a:xfrm>
            <a:off x="12118293" y="9632699"/>
            <a:ext cx="24944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OBJETOS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72A08BA6-EAD8-381F-7AE0-09F61FE9D7C3}"/>
              </a:ext>
            </a:extLst>
          </p:cNvPr>
          <p:cNvSpPr txBox="1"/>
          <p:nvPr/>
        </p:nvSpPr>
        <p:spPr>
          <a:xfrm>
            <a:off x="12821349" y="8325968"/>
            <a:ext cx="10883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>
                <a:latin typeface="TT Interphases" panose="020B0604020202020204" charset="0"/>
              </a:rPr>
              <a:t>objeto</a:t>
            </a:r>
            <a:endParaRPr lang="pt-BR" sz="2400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603A9933-91F0-C5E1-C340-1244E88462F0}"/>
              </a:ext>
            </a:extLst>
          </p:cNvPr>
          <p:cNvGrpSpPr/>
          <p:nvPr/>
        </p:nvGrpSpPr>
        <p:grpSpPr>
          <a:xfrm>
            <a:off x="10246788" y="4886184"/>
            <a:ext cx="3859063" cy="643998"/>
            <a:chOff x="11810035" y="6242390"/>
            <a:chExt cx="3859063" cy="643998"/>
          </a:xfrm>
        </p:grpSpPr>
        <p:cxnSp>
          <p:nvCxnSpPr>
            <p:cNvPr id="27" name="Conector reto 26">
              <a:extLst>
                <a:ext uri="{FF2B5EF4-FFF2-40B4-BE49-F238E27FC236}">
                  <a16:creationId xmlns:a16="http://schemas.microsoft.com/office/drawing/2014/main" id="{D291CDD3-6AE1-E97D-F97C-3F29BB50A119}"/>
                </a:ext>
              </a:extLst>
            </p:cNvPr>
            <p:cNvCxnSpPr>
              <a:cxnSpLocks/>
            </p:cNvCxnSpPr>
            <p:nvPr/>
          </p:nvCxnSpPr>
          <p:spPr>
            <a:xfrm>
              <a:off x="11810035" y="6886388"/>
              <a:ext cx="3859063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olid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8B004E84-48E4-BC71-8196-FAF05200BFD2}"/>
                </a:ext>
              </a:extLst>
            </p:cNvPr>
            <p:cNvSpPr txBox="1"/>
            <p:nvPr/>
          </p:nvSpPr>
          <p:spPr>
            <a:xfrm>
              <a:off x="12174514" y="6242390"/>
              <a:ext cx="313010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FFBD59"/>
                  </a:solidFill>
                  <a:latin typeface="Century Gothic" panose="020B0502020202020204" pitchFamily="34" charset="0"/>
                </a:rPr>
                <a:t>Pedidos</a:t>
              </a:r>
            </a:p>
          </p:txBody>
        </p:sp>
      </p:grpSp>
      <p:grpSp>
        <p:nvGrpSpPr>
          <p:cNvPr id="66" name="Agrupar 65">
            <a:extLst>
              <a:ext uri="{FF2B5EF4-FFF2-40B4-BE49-F238E27FC236}">
                <a16:creationId xmlns:a16="http://schemas.microsoft.com/office/drawing/2014/main" id="{F107393F-DAE8-1E77-E2F7-4A04937E2AA5}"/>
              </a:ext>
            </a:extLst>
          </p:cNvPr>
          <p:cNvGrpSpPr/>
          <p:nvPr/>
        </p:nvGrpSpPr>
        <p:grpSpPr>
          <a:xfrm>
            <a:off x="10246788" y="6053868"/>
            <a:ext cx="3859063" cy="625685"/>
            <a:chOff x="9236721" y="5677478"/>
            <a:chExt cx="3859063" cy="625685"/>
          </a:xfrm>
        </p:grpSpPr>
        <p:cxnSp>
          <p:nvCxnSpPr>
            <p:cNvPr id="42" name="Conector reto 41">
              <a:extLst>
                <a:ext uri="{FF2B5EF4-FFF2-40B4-BE49-F238E27FC236}">
                  <a16:creationId xmlns:a16="http://schemas.microsoft.com/office/drawing/2014/main" id="{4342552C-6425-7A25-9421-E4049517BD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36721" y="6303163"/>
              <a:ext cx="3859063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912D5328-32E0-CF26-0FFB-B648C5399462}"/>
                </a:ext>
              </a:extLst>
            </p:cNvPr>
            <p:cNvSpPr txBox="1"/>
            <p:nvPr/>
          </p:nvSpPr>
          <p:spPr>
            <a:xfrm>
              <a:off x="9601200" y="5677478"/>
              <a:ext cx="313010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FFBD59"/>
                  </a:solidFill>
                  <a:latin typeface="Century Gothic" panose="020B0502020202020204" pitchFamily="34" charset="0"/>
                </a:rPr>
                <a:t>Respostas</a:t>
              </a:r>
            </a:p>
          </p:txBody>
        </p:sp>
      </p:grp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0CC0BC10-C4CF-A643-949D-8853619C792C}"/>
              </a:ext>
            </a:extLst>
          </p:cNvPr>
          <p:cNvGrpSpPr/>
          <p:nvPr/>
        </p:nvGrpSpPr>
        <p:grpSpPr>
          <a:xfrm>
            <a:off x="14408012" y="4527825"/>
            <a:ext cx="2577443" cy="2506304"/>
            <a:chOff x="14408012" y="4527825"/>
            <a:chExt cx="2577443" cy="2506304"/>
          </a:xfrm>
        </p:grpSpPr>
        <p:cxnSp>
          <p:nvCxnSpPr>
            <p:cNvPr id="46" name="Conector reto 45">
              <a:extLst>
                <a:ext uri="{FF2B5EF4-FFF2-40B4-BE49-F238E27FC236}">
                  <a16:creationId xmlns:a16="http://schemas.microsoft.com/office/drawing/2014/main" id="{5A3F2112-4B53-C830-472B-8CB859AB4B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96733" y="4527825"/>
              <a:ext cx="1" cy="1461858"/>
            </a:xfrm>
            <a:prstGeom prst="line">
              <a:avLst/>
            </a:prstGeom>
            <a:ln w="76200">
              <a:solidFill>
                <a:schemeClr val="bg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50B6452B-675D-A021-A862-44549447B75B}"/>
                </a:ext>
              </a:extLst>
            </p:cNvPr>
            <p:cNvGrpSpPr/>
            <p:nvPr/>
          </p:nvGrpSpPr>
          <p:grpSpPr>
            <a:xfrm>
              <a:off x="15453983" y="5952046"/>
              <a:ext cx="485501" cy="485501"/>
              <a:chOff x="4343400" y="8663015"/>
              <a:chExt cx="716742" cy="716742"/>
            </a:xfrm>
          </p:grpSpPr>
          <p:cxnSp>
            <p:nvCxnSpPr>
              <p:cNvPr id="49" name="Conector reto 48">
                <a:extLst>
                  <a:ext uri="{FF2B5EF4-FFF2-40B4-BE49-F238E27FC236}">
                    <a16:creationId xmlns:a16="http://schemas.microsoft.com/office/drawing/2014/main" id="{3E83BB48-87DE-AEE5-AD52-288CE12372D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43400" y="8663015"/>
                <a:ext cx="685800" cy="716742"/>
              </a:xfrm>
              <a:prstGeom prst="line">
                <a:avLst/>
              </a:prstGeom>
              <a:ln w="76200">
                <a:solidFill>
                  <a:schemeClr val="bg1"/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ctor reto 50">
                <a:extLst>
                  <a:ext uri="{FF2B5EF4-FFF2-40B4-BE49-F238E27FC236}">
                    <a16:creationId xmlns:a16="http://schemas.microsoft.com/office/drawing/2014/main" id="{83ACBEEB-7D42-6ECB-DA08-D525A0DF286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358871" y="8677004"/>
                <a:ext cx="685800" cy="716742"/>
              </a:xfrm>
              <a:prstGeom prst="line">
                <a:avLst/>
              </a:prstGeom>
              <a:ln w="76200">
                <a:solidFill>
                  <a:schemeClr val="bg1"/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CaixaDeTexto 52">
              <a:extLst>
                <a:ext uri="{FF2B5EF4-FFF2-40B4-BE49-F238E27FC236}">
                  <a16:creationId xmlns:a16="http://schemas.microsoft.com/office/drawing/2014/main" id="{0E641DC9-741B-7F58-133A-3055998ED6F0}"/>
                </a:ext>
              </a:extLst>
            </p:cNvPr>
            <p:cNvSpPr txBox="1"/>
            <p:nvPr/>
          </p:nvSpPr>
          <p:spPr>
            <a:xfrm>
              <a:off x="14408012" y="6572464"/>
              <a:ext cx="257744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FFBD59"/>
                  </a:solidFill>
                  <a:latin typeface="Century Gothic" panose="020B0502020202020204" pitchFamily="34" charset="0"/>
                </a:rPr>
                <a:t>Deletar/Excluir</a:t>
              </a:r>
            </a:p>
          </p:txBody>
        </p:sp>
      </p:grpSp>
      <p:sp>
        <p:nvSpPr>
          <p:cNvPr id="72" name="Retângulo: Cantos Arredondados 71">
            <a:extLst>
              <a:ext uri="{FF2B5EF4-FFF2-40B4-BE49-F238E27FC236}">
                <a16:creationId xmlns:a16="http://schemas.microsoft.com/office/drawing/2014/main" id="{F63FC3CF-1798-0ABA-B089-B2E61A4E9AAC}"/>
              </a:ext>
            </a:extLst>
          </p:cNvPr>
          <p:cNvSpPr/>
          <p:nvPr/>
        </p:nvSpPr>
        <p:spPr>
          <a:xfrm>
            <a:off x="9946177" y="4359244"/>
            <a:ext cx="7039278" cy="2847249"/>
          </a:xfrm>
          <a:prstGeom prst="roundRect">
            <a:avLst/>
          </a:prstGeom>
          <a:noFill/>
          <a:ln w="57150">
            <a:solidFill>
              <a:srgbClr val="08ADA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08ADAD"/>
              </a:solidFill>
            </a:endParaRPr>
          </a:p>
        </p:txBody>
      </p:sp>
      <p:grpSp>
        <p:nvGrpSpPr>
          <p:cNvPr id="77" name="Agrupar 76">
            <a:extLst>
              <a:ext uri="{FF2B5EF4-FFF2-40B4-BE49-F238E27FC236}">
                <a16:creationId xmlns:a16="http://schemas.microsoft.com/office/drawing/2014/main" id="{F6BC3F6D-165A-5E03-4DE1-E289C37B23AD}"/>
              </a:ext>
            </a:extLst>
          </p:cNvPr>
          <p:cNvGrpSpPr/>
          <p:nvPr/>
        </p:nvGrpSpPr>
        <p:grpSpPr>
          <a:xfrm>
            <a:off x="4546630" y="4079048"/>
            <a:ext cx="4048461" cy="5341475"/>
            <a:chOff x="4516122" y="3692474"/>
            <a:chExt cx="4048461" cy="5341475"/>
          </a:xfrm>
        </p:grpSpPr>
        <p:sp>
          <p:nvSpPr>
            <p:cNvPr id="54" name="CaixaDeTexto 53">
              <a:extLst>
                <a:ext uri="{FF2B5EF4-FFF2-40B4-BE49-F238E27FC236}">
                  <a16:creationId xmlns:a16="http://schemas.microsoft.com/office/drawing/2014/main" id="{90900572-C806-9D1F-1186-6FAFAF768F6B}"/>
                </a:ext>
              </a:extLst>
            </p:cNvPr>
            <p:cNvSpPr txBox="1"/>
            <p:nvPr/>
          </p:nvSpPr>
          <p:spPr>
            <a:xfrm>
              <a:off x="5256465" y="3692474"/>
              <a:ext cx="249443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LINHA DE VIDA</a:t>
              </a:r>
            </a:p>
          </p:txBody>
        </p:sp>
        <p:grpSp>
          <p:nvGrpSpPr>
            <p:cNvPr id="67" name="Agrupar 66">
              <a:extLst>
                <a:ext uri="{FF2B5EF4-FFF2-40B4-BE49-F238E27FC236}">
                  <a16:creationId xmlns:a16="http://schemas.microsoft.com/office/drawing/2014/main" id="{717FB406-9D68-24EB-0961-76A30B3FBE72}"/>
                </a:ext>
              </a:extLst>
            </p:cNvPr>
            <p:cNvGrpSpPr/>
            <p:nvPr/>
          </p:nvGrpSpPr>
          <p:grpSpPr>
            <a:xfrm>
              <a:off x="4601042" y="4481850"/>
              <a:ext cx="2034010" cy="4182039"/>
              <a:chOff x="13690939" y="4769922"/>
              <a:chExt cx="2034010" cy="4182039"/>
            </a:xfrm>
          </p:grpSpPr>
          <p:cxnSp>
            <p:nvCxnSpPr>
              <p:cNvPr id="55" name="Conector reto 54">
                <a:extLst>
                  <a:ext uri="{FF2B5EF4-FFF2-40B4-BE49-F238E27FC236}">
                    <a16:creationId xmlns:a16="http://schemas.microsoft.com/office/drawing/2014/main" id="{90BCB9B4-6A5E-1630-FBB3-17AB749302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707944" y="4769922"/>
                <a:ext cx="0" cy="3605506"/>
              </a:xfrm>
              <a:prstGeom prst="line">
                <a:avLst/>
              </a:prstGeom>
              <a:ln w="76200">
                <a:solidFill>
                  <a:schemeClr val="bg1"/>
                </a:solidFill>
                <a:prstDash val="sysDash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CaixaDeTexto 57">
                <a:extLst>
                  <a:ext uri="{FF2B5EF4-FFF2-40B4-BE49-F238E27FC236}">
                    <a16:creationId xmlns:a16="http://schemas.microsoft.com/office/drawing/2014/main" id="{87BAF371-2994-1713-4AD0-0FA7F87397D3}"/>
                  </a:ext>
                </a:extLst>
              </p:cNvPr>
              <p:cNvSpPr txBox="1"/>
              <p:nvPr/>
            </p:nvSpPr>
            <p:spPr>
              <a:xfrm>
                <a:off x="13690939" y="8490296"/>
                <a:ext cx="203401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sz="2400" b="1" dirty="0">
                    <a:solidFill>
                      <a:srgbClr val="FFBD59"/>
                    </a:solidFill>
                    <a:latin typeface="Century Gothic" panose="020B0502020202020204" pitchFamily="34" charset="0"/>
                  </a:rPr>
                  <a:t>Ator/Objeto</a:t>
                </a:r>
              </a:p>
            </p:txBody>
          </p:sp>
        </p:grpSp>
        <p:grpSp>
          <p:nvGrpSpPr>
            <p:cNvPr id="69" name="Agrupar 68">
              <a:extLst>
                <a:ext uri="{FF2B5EF4-FFF2-40B4-BE49-F238E27FC236}">
                  <a16:creationId xmlns:a16="http://schemas.microsoft.com/office/drawing/2014/main" id="{B5F6CC86-77ED-EE77-BF15-FC8DB36B5C0D}"/>
                </a:ext>
              </a:extLst>
            </p:cNvPr>
            <p:cNvGrpSpPr/>
            <p:nvPr/>
          </p:nvGrpSpPr>
          <p:grpSpPr>
            <a:xfrm>
              <a:off x="6530573" y="4388712"/>
              <a:ext cx="2034010" cy="4246702"/>
              <a:chOff x="15279217" y="4718115"/>
              <a:chExt cx="2034010" cy="4246702"/>
            </a:xfrm>
          </p:grpSpPr>
          <p:grpSp>
            <p:nvGrpSpPr>
              <p:cNvPr id="68" name="Agrupar 67">
                <a:extLst>
                  <a:ext uri="{FF2B5EF4-FFF2-40B4-BE49-F238E27FC236}">
                    <a16:creationId xmlns:a16="http://schemas.microsoft.com/office/drawing/2014/main" id="{99C54A61-5D29-D0CA-686F-48E05D1FD212}"/>
                  </a:ext>
                </a:extLst>
              </p:cNvPr>
              <p:cNvGrpSpPr/>
              <p:nvPr/>
            </p:nvGrpSpPr>
            <p:grpSpPr>
              <a:xfrm>
                <a:off x="16162842" y="4718115"/>
                <a:ext cx="266760" cy="3720374"/>
                <a:chOff x="16276451" y="4769922"/>
                <a:chExt cx="266760" cy="3720374"/>
              </a:xfrm>
            </p:grpSpPr>
            <p:cxnSp>
              <p:nvCxnSpPr>
                <p:cNvPr id="59" name="Conector reto 58">
                  <a:extLst>
                    <a:ext uri="{FF2B5EF4-FFF2-40B4-BE49-F238E27FC236}">
                      <a16:creationId xmlns:a16="http://schemas.microsoft.com/office/drawing/2014/main" id="{2642AE09-357D-F743-8E05-4983106FCD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6409831" y="4769922"/>
                  <a:ext cx="0" cy="3720374"/>
                </a:xfrm>
                <a:prstGeom prst="line">
                  <a:avLst/>
                </a:prstGeom>
                <a:ln w="76200">
                  <a:solidFill>
                    <a:schemeClr val="bg1"/>
                  </a:solidFill>
                  <a:prstDash val="sysDash"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1" name="Retângulo: Cantos Arredondados 60">
                  <a:extLst>
                    <a:ext uri="{FF2B5EF4-FFF2-40B4-BE49-F238E27FC236}">
                      <a16:creationId xmlns:a16="http://schemas.microsoft.com/office/drawing/2014/main" id="{2B6F600F-4909-D186-877D-89D796D5BF24}"/>
                    </a:ext>
                  </a:extLst>
                </p:cNvPr>
                <p:cNvSpPr/>
                <p:nvPr/>
              </p:nvSpPr>
              <p:spPr>
                <a:xfrm rot="5400000">
                  <a:off x="15081476" y="6496729"/>
                  <a:ext cx="2656710" cy="266760"/>
                </a:xfrm>
                <a:prstGeom prst="roundRect">
                  <a:avLst/>
                </a:prstGeom>
                <a:solidFill>
                  <a:srgbClr val="E1E1E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sp>
            <p:nvSpPr>
              <p:cNvPr id="63" name="CaixaDeTexto 62">
                <a:extLst>
                  <a:ext uri="{FF2B5EF4-FFF2-40B4-BE49-F238E27FC236}">
                    <a16:creationId xmlns:a16="http://schemas.microsoft.com/office/drawing/2014/main" id="{C81F7FE9-11FA-FB6C-A5B1-C2C018D9CB4D}"/>
                  </a:ext>
                </a:extLst>
              </p:cNvPr>
              <p:cNvSpPr txBox="1"/>
              <p:nvPr/>
            </p:nvSpPr>
            <p:spPr>
              <a:xfrm>
                <a:off x="15279217" y="8503152"/>
                <a:ext cx="203401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sz="2400" b="1" dirty="0">
                    <a:solidFill>
                      <a:srgbClr val="FFBD59"/>
                    </a:solidFill>
                    <a:latin typeface="Century Gothic" panose="020B0502020202020204" pitchFamily="34" charset="0"/>
                  </a:rPr>
                  <a:t>Ativação</a:t>
                </a:r>
              </a:p>
            </p:txBody>
          </p:sp>
        </p:grpSp>
        <p:sp>
          <p:nvSpPr>
            <p:cNvPr id="73" name="Retângulo: Cantos Arredondados 72">
              <a:extLst>
                <a:ext uri="{FF2B5EF4-FFF2-40B4-BE49-F238E27FC236}">
                  <a16:creationId xmlns:a16="http://schemas.microsoft.com/office/drawing/2014/main" id="{C52862E3-2BCE-93F5-F2EF-0A265C5F88DD}"/>
                </a:ext>
              </a:extLst>
            </p:cNvPr>
            <p:cNvSpPr/>
            <p:nvPr/>
          </p:nvSpPr>
          <p:spPr>
            <a:xfrm>
              <a:off x="4516122" y="4209241"/>
              <a:ext cx="3987545" cy="4824708"/>
            </a:xfrm>
            <a:prstGeom prst="roundRect">
              <a:avLst/>
            </a:prstGeom>
            <a:noFill/>
            <a:ln w="57150">
              <a:solidFill>
                <a:srgbClr val="08ADA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15" name="Espaço Reservado para Número de Slide 14">
            <a:extLst>
              <a:ext uri="{FF2B5EF4-FFF2-40B4-BE49-F238E27FC236}">
                <a16:creationId xmlns:a16="http://schemas.microsoft.com/office/drawing/2014/main" id="{6DA09C2F-F722-E13D-D584-B02B905F5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0746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84B10-78C1-B6BB-371A-FF8BA6D44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AB45F51-2CF4-1358-EF64-12A359A1CE4C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EF4728B-8A4C-1E6E-838E-20BBD687BC2B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431093A-3C48-0E8D-8AA4-F673A2780E86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101681EA-672A-2A55-502F-817C01A696E6}"/>
              </a:ext>
            </a:extLst>
          </p:cNvPr>
          <p:cNvGrpSpPr/>
          <p:nvPr/>
        </p:nvGrpSpPr>
        <p:grpSpPr>
          <a:xfrm rot="-5400000">
            <a:off x="3491532" y="-4166569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CC92BDE-7F7F-73ED-F7B1-7679C45F6518}"/>
                </a:ext>
              </a:extLst>
            </p:cNvPr>
            <p:cNvSpPr/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179C7DC6-B507-851F-8F10-6D5D930D8FD7}"/>
                </a:ext>
              </a:extLst>
            </p:cNvPr>
            <p:cNvSpPr txBox="1"/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C8B6D567-1464-7960-98AB-46EA8B55FEE9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F5273DA2-353A-D58E-DB2B-246A1CD37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B0B1C709-3215-7D41-7826-AA36CCCEBCAB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C062E325-A2B8-86CE-8646-A7C35D0681FF}"/>
              </a:ext>
            </a:extLst>
          </p:cNvPr>
          <p:cNvSpPr txBox="1"/>
          <p:nvPr/>
        </p:nvSpPr>
        <p:spPr>
          <a:xfrm>
            <a:off x="2895600" y="1257300"/>
            <a:ext cx="125730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Visão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 Geral (</a:t>
            </a: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Exemplo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)</a:t>
            </a:r>
          </a:p>
        </p:txBody>
      </p:sp>
      <p:sp>
        <p:nvSpPr>
          <p:cNvPr id="47" name="TextBox 8">
            <a:extLst>
              <a:ext uri="{FF2B5EF4-FFF2-40B4-BE49-F238E27FC236}">
                <a16:creationId xmlns:a16="http://schemas.microsoft.com/office/drawing/2014/main" id="{5746986F-5AC0-1579-87DF-F66CDAF91561}"/>
              </a:ext>
            </a:extLst>
          </p:cNvPr>
          <p:cNvSpPr txBox="1"/>
          <p:nvPr/>
        </p:nvSpPr>
        <p:spPr>
          <a:xfrm>
            <a:off x="7847615" y="8764599"/>
            <a:ext cx="2209800" cy="376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pt-BR" sz="16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Fonte: Autores (2025).</a:t>
            </a: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BDF5A501-D209-8CDD-9B99-AA75150D3C7E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7F52B2B7-B9F0-48C2-E1D2-641FA22D9A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4366" t="16667" r="4801" b="12222"/>
          <a:stretch/>
        </p:blipFill>
        <p:spPr>
          <a:xfrm>
            <a:off x="3610333" y="4122455"/>
            <a:ext cx="11143534" cy="4907245"/>
          </a:xfrm>
          <a:prstGeom prst="rect">
            <a:avLst/>
          </a:prstGeom>
        </p:spPr>
      </p:pic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0DB372AD-97CB-3FFB-D961-809C766F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045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EADF1E-311C-2486-6FB6-C3F686015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380D8F1F-2551-221E-6773-8320F74362C2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682CBD1D-078B-1A89-35D5-7C8368F71942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Freeform 10">
            <a:extLst>
              <a:ext uri="{FF2B5EF4-FFF2-40B4-BE49-F238E27FC236}">
                <a16:creationId xmlns:a16="http://schemas.microsoft.com/office/drawing/2014/main" id="{5CFBE6F4-3206-82A8-5825-0E35C13B68EF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7C1C3F9-83DB-4911-C3FE-273A2C5B578E}"/>
              </a:ext>
            </a:extLst>
          </p:cNvPr>
          <p:cNvSpPr txBox="1"/>
          <p:nvPr/>
        </p:nvSpPr>
        <p:spPr>
          <a:xfrm>
            <a:off x="2076450" y="4499785"/>
            <a:ext cx="59055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Sequência: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Cadastro e Login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647239B9-F677-E096-6645-6FC4A012A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750" y="461185"/>
            <a:ext cx="7162800" cy="9364630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702F9B0-2D5E-4333-42CA-0B1FF6FE1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518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940538" y="0"/>
            <a:ext cx="4347462" cy="10287000"/>
            <a:chOff x="0" y="0"/>
            <a:chExt cx="114501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45011" cy="2709333"/>
            </a:xfrm>
            <a:custGeom>
              <a:avLst/>
              <a:gdLst/>
              <a:ahLst/>
              <a:cxnLst/>
              <a:rect l="l" t="t" r="r" b="b"/>
              <a:pathLst>
                <a:path w="1145011" h="2709333">
                  <a:moveTo>
                    <a:pt x="0" y="0"/>
                  </a:moveTo>
                  <a:lnTo>
                    <a:pt x="1145011" y="0"/>
                  </a:lnTo>
                  <a:lnTo>
                    <a:pt x="11450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4501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85688" y="1181100"/>
            <a:ext cx="8115300" cy="1732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400"/>
              </a:lnSpc>
            </a:pPr>
            <a:r>
              <a:rPr lang="pt-BR" sz="9000" b="1" noProof="0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Sumário</a:t>
            </a:r>
          </a:p>
        </p:txBody>
      </p:sp>
      <p:sp>
        <p:nvSpPr>
          <p:cNvPr id="9" name="Freeform 9"/>
          <p:cNvSpPr/>
          <p:nvPr/>
        </p:nvSpPr>
        <p:spPr>
          <a:xfrm flipH="1" flipV="1">
            <a:off x="16999656" y="8853516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4" y="1433484"/>
                </a:moveTo>
                <a:lnTo>
                  <a:pt x="0" y="1433484"/>
                </a:lnTo>
                <a:lnTo>
                  <a:pt x="0" y="0"/>
                </a:lnTo>
                <a:lnTo>
                  <a:pt x="1288344" y="0"/>
                </a:lnTo>
                <a:lnTo>
                  <a:pt x="1288344" y="14334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/>
          <p:cNvSpPr/>
          <p:nvPr/>
        </p:nvSpPr>
        <p:spPr>
          <a:xfrm>
            <a:off x="0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TextBox 15"/>
          <p:cNvSpPr txBox="1"/>
          <p:nvPr/>
        </p:nvSpPr>
        <p:spPr>
          <a:xfrm>
            <a:off x="1619685" y="3238500"/>
            <a:ext cx="8115300" cy="5416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Introdução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Definição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do </a:t>
            </a: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Problema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endParaRPr lang="en-US" sz="3200" dirty="0">
              <a:solidFill>
                <a:srgbClr val="FF0000"/>
              </a:solidFill>
              <a:latin typeface="TT Interphases"/>
              <a:ea typeface="TT Interphases"/>
              <a:cs typeface="TT Interphases"/>
              <a:sym typeface="TT Interphases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Mercado </a:t>
            </a:r>
            <a:r>
              <a:rPr lang="en-US" sz="3200" dirty="0" err="1">
                <a:solidFill>
                  <a:schemeClr val="bg1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Atual</a:t>
            </a:r>
            <a:r>
              <a:rPr lang="en-US" sz="3200" dirty="0">
                <a:solidFill>
                  <a:schemeClr val="bg1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Etapas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do </a:t>
            </a: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desenvolvimento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endParaRPr lang="en-US" sz="3200" dirty="0">
              <a:solidFill>
                <a:srgbClr val="FF0000"/>
              </a:solidFill>
              <a:latin typeface="TT Interphases"/>
              <a:ea typeface="TT Interphases"/>
              <a:cs typeface="TT Interphases"/>
              <a:sym typeface="TT Interphases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 que </a:t>
            </a: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são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requisitos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Requisitos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Funcionais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Requisitos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Não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Funcionais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Diagrama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Casos de Uso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Diagrama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Sequência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Diagrama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Classes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Diagrama</a:t>
            </a:r>
            <a:r>
              <a:rPr lang="en-US" sz="32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32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Atividade</a:t>
            </a:r>
            <a:endParaRPr lang="en-US" sz="3200" dirty="0">
              <a:solidFill>
                <a:srgbClr val="FFFFFF"/>
              </a:solidFill>
              <a:latin typeface="TT Interphases"/>
              <a:ea typeface="TT Interphases"/>
              <a:cs typeface="TT Interphases"/>
              <a:sym typeface="TT Interphases"/>
            </a:endParaRPr>
          </a:p>
        </p:txBody>
      </p:sp>
      <p:pic>
        <p:nvPicPr>
          <p:cNvPr id="22" name="Imagem 21" descr="Interface gráfica do usuário">
            <a:extLst>
              <a:ext uri="{FF2B5EF4-FFF2-40B4-BE49-F238E27FC236}">
                <a16:creationId xmlns:a16="http://schemas.microsoft.com/office/drawing/2014/main" id="{522B3E5D-D5AC-BF30-9C0B-3F09934E71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81" t="9994" r="5620" b="9996"/>
          <a:stretch/>
        </p:blipFill>
        <p:spPr>
          <a:xfrm>
            <a:off x="10362132" y="807919"/>
            <a:ext cx="6637524" cy="8229600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FD0D4CB-E741-FCBC-6CB4-A64D1C86B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655519-B50B-20E5-0D0E-81F916A7C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A5771B5F-3E9D-E4C5-C932-EA96258CB32C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6339D009-6047-23D7-D3C2-A5C933F573FE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FF94EDE4-152A-4DEE-2DD9-3C3890BA9673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6A218E0-D7D2-99E7-DF51-65E2A4B51F8F}"/>
              </a:ext>
            </a:extLst>
          </p:cNvPr>
          <p:cNvSpPr txBox="1"/>
          <p:nvPr/>
        </p:nvSpPr>
        <p:spPr>
          <a:xfrm>
            <a:off x="6575313" y="916989"/>
            <a:ext cx="513737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Cadastro e Login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6D05CAF-8565-475A-9FA6-0E9395433A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46"/>
          <a:stretch/>
        </p:blipFill>
        <p:spPr>
          <a:xfrm>
            <a:off x="3028950" y="2214101"/>
            <a:ext cx="12230101" cy="7155910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945876EE-8391-6A39-AB19-A84D1F0109B4}"/>
              </a:ext>
            </a:extLst>
          </p:cNvPr>
          <p:cNvGrpSpPr/>
          <p:nvPr/>
        </p:nvGrpSpPr>
        <p:grpSpPr>
          <a:xfrm>
            <a:off x="16382999" y="156170"/>
            <a:ext cx="1752396" cy="2291078"/>
            <a:chOff x="16382999" y="156170"/>
            <a:chExt cx="1752396" cy="2291078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E2D25D1D-526C-6E8B-D137-6D081E2EE2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83000" y="156170"/>
              <a:ext cx="1752395" cy="2291078"/>
            </a:xfrm>
            <a:prstGeom prst="rect">
              <a:avLst/>
            </a:prstGeom>
          </p:spPr>
        </p:pic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22E3F20B-29E6-1D74-685D-9BD384104935}"/>
                </a:ext>
              </a:extLst>
            </p:cNvPr>
            <p:cNvSpPr/>
            <p:nvPr/>
          </p:nvSpPr>
          <p:spPr>
            <a:xfrm>
              <a:off x="16382999" y="156170"/>
              <a:ext cx="1752395" cy="1024930"/>
            </a:xfrm>
            <a:prstGeom prst="rect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A08BC60-1886-A9FB-65C3-1F3595C47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5960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5B1175-0CBF-B7DF-DAFF-9BE422644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FEF690B2-E31E-5B67-4019-93737AF080DC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2F954B13-C876-91AF-E275-0B1D2C1B67D9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37A60210-11FB-C9EE-4A16-3BBED22A38E2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EA9B3E87-6460-6E6D-F109-22B3BD5108F0}"/>
              </a:ext>
            </a:extLst>
          </p:cNvPr>
          <p:cNvGrpSpPr/>
          <p:nvPr/>
        </p:nvGrpSpPr>
        <p:grpSpPr>
          <a:xfrm>
            <a:off x="1043671" y="1566501"/>
            <a:ext cx="16200658" cy="7153999"/>
            <a:chOff x="962271" y="1181780"/>
            <a:chExt cx="16200658" cy="7153999"/>
          </a:xfrm>
        </p:grpSpPr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E01BD575-2D8F-5CC7-443F-FEC340BC2673}"/>
                </a:ext>
              </a:extLst>
            </p:cNvPr>
            <p:cNvSpPr txBox="1"/>
            <p:nvPr/>
          </p:nvSpPr>
          <p:spPr>
            <a:xfrm>
              <a:off x="6575313" y="1181780"/>
              <a:ext cx="5137373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4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Cadastro</a:t>
              </a:r>
              <a:r>
                <a:rPr lang="pt-BR" sz="4400" b="1" dirty="0">
                  <a:solidFill>
                    <a:srgbClr val="FFBD59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4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e Login</a:t>
              </a:r>
            </a:p>
          </p:txBody>
        </p:sp>
        <p:pic>
          <p:nvPicPr>
            <p:cNvPr id="2" name="Imagem 1">
              <a:extLst>
                <a:ext uri="{FF2B5EF4-FFF2-40B4-BE49-F238E27FC236}">
                  <a16:creationId xmlns:a16="http://schemas.microsoft.com/office/drawing/2014/main" id="{0DD45430-6461-C0EF-54CF-B84BB2B2A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109" b="29468"/>
            <a:stretch/>
          </p:blipFill>
          <p:spPr>
            <a:xfrm>
              <a:off x="962271" y="2739380"/>
              <a:ext cx="16200658" cy="5596399"/>
            </a:xfrm>
            <a:prstGeom prst="rect">
              <a:avLst/>
            </a:prstGeom>
          </p:spPr>
        </p:pic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65B65E2-6D22-0EA5-1484-E91E4A52621B}"/>
              </a:ext>
            </a:extLst>
          </p:cNvPr>
          <p:cNvGrpSpPr/>
          <p:nvPr/>
        </p:nvGrpSpPr>
        <p:grpSpPr>
          <a:xfrm>
            <a:off x="16382999" y="156170"/>
            <a:ext cx="1752396" cy="2291078"/>
            <a:chOff x="16382999" y="156170"/>
            <a:chExt cx="1752396" cy="2291078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85A0F814-8736-0AF7-3530-7D738064F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83000" y="156170"/>
              <a:ext cx="1752395" cy="2291078"/>
            </a:xfrm>
            <a:prstGeom prst="rect">
              <a:avLst/>
            </a:prstGeom>
          </p:spPr>
        </p:pic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3F21E056-78FA-D3AF-7481-279F92F495DC}"/>
                </a:ext>
              </a:extLst>
            </p:cNvPr>
            <p:cNvSpPr/>
            <p:nvPr/>
          </p:nvSpPr>
          <p:spPr>
            <a:xfrm>
              <a:off x="16382999" y="1152000"/>
              <a:ext cx="1752395" cy="648000"/>
            </a:xfrm>
            <a:prstGeom prst="rect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A750B41-E66D-78A9-688F-36602DD18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6338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C137EC-952B-9B18-BC46-3B6A7322B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7BF77C27-91F1-BD16-9346-9214759ABD0F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D004E0EB-DF95-C593-ABFC-D3E6FEF26DBB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0953A786-B00A-CD22-EE17-B7185ED0B9D3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D4D57B35-C129-BB81-3256-7F4DF0586445}"/>
              </a:ext>
            </a:extLst>
          </p:cNvPr>
          <p:cNvGrpSpPr/>
          <p:nvPr/>
        </p:nvGrpSpPr>
        <p:grpSpPr>
          <a:xfrm>
            <a:off x="1043671" y="1104900"/>
            <a:ext cx="16200658" cy="7803743"/>
            <a:chOff x="962271" y="908323"/>
            <a:chExt cx="16200658" cy="7803743"/>
          </a:xfrm>
        </p:grpSpPr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16C954DF-D6AC-AD9E-FE74-2BCBF379A21F}"/>
                </a:ext>
              </a:extLst>
            </p:cNvPr>
            <p:cNvSpPr txBox="1"/>
            <p:nvPr/>
          </p:nvSpPr>
          <p:spPr>
            <a:xfrm>
              <a:off x="6493913" y="908323"/>
              <a:ext cx="5137373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4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Cadastro e Login</a:t>
              </a:r>
            </a:p>
          </p:txBody>
        </p:sp>
        <p:pic>
          <p:nvPicPr>
            <p:cNvPr id="2" name="Imagem 1">
              <a:extLst>
                <a:ext uri="{FF2B5EF4-FFF2-40B4-BE49-F238E27FC236}">
                  <a16:creationId xmlns:a16="http://schemas.microsoft.com/office/drawing/2014/main" id="{DD9F5A8F-CB6C-9551-EDF8-EDAFE3247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02" t="70573" r="102" b="-32"/>
            <a:stretch/>
          </p:blipFill>
          <p:spPr>
            <a:xfrm>
              <a:off x="962271" y="2472779"/>
              <a:ext cx="16200658" cy="6239287"/>
            </a:xfrm>
            <a:prstGeom prst="rect">
              <a:avLst/>
            </a:prstGeom>
          </p:spPr>
        </p:pic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AAA5DF69-0ADC-E6EE-37A3-8401ED19AD27}"/>
              </a:ext>
            </a:extLst>
          </p:cNvPr>
          <p:cNvGrpSpPr/>
          <p:nvPr/>
        </p:nvGrpSpPr>
        <p:grpSpPr>
          <a:xfrm>
            <a:off x="16380000" y="156170"/>
            <a:ext cx="1755395" cy="2291830"/>
            <a:chOff x="16380000" y="156170"/>
            <a:chExt cx="1755395" cy="229183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2DB87AEA-3546-4F27-220B-A732C07320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83000" y="156170"/>
              <a:ext cx="1752395" cy="2291078"/>
            </a:xfrm>
            <a:prstGeom prst="rect">
              <a:avLst/>
            </a:prstGeom>
          </p:spPr>
        </p:pic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6F353704-EA30-C054-C0D9-3CEB127B1583}"/>
                </a:ext>
              </a:extLst>
            </p:cNvPr>
            <p:cNvSpPr/>
            <p:nvPr/>
          </p:nvSpPr>
          <p:spPr>
            <a:xfrm>
              <a:off x="16380000" y="1764000"/>
              <a:ext cx="1752395" cy="684000"/>
            </a:xfrm>
            <a:prstGeom prst="rect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528667B-98E4-5F71-7829-024783E4A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161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A44BB8-CA20-F4B3-52FF-604C35E19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A46964A3-DF92-DF11-7289-A8337935D109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DF646AC1-71A2-029F-51B5-0B88FAF0E6EF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Freeform 10">
            <a:extLst>
              <a:ext uri="{FF2B5EF4-FFF2-40B4-BE49-F238E27FC236}">
                <a16:creationId xmlns:a16="http://schemas.microsoft.com/office/drawing/2014/main" id="{45560EF7-0644-423F-21BA-0677C94E09BB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A8EFAA4-8D38-2014-973F-F8FC39769BAD}"/>
              </a:ext>
            </a:extLst>
          </p:cNvPr>
          <p:cNvSpPr txBox="1"/>
          <p:nvPr/>
        </p:nvSpPr>
        <p:spPr>
          <a:xfrm>
            <a:off x="1248508" y="4403040"/>
            <a:ext cx="59055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Sequência: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Fazer perguntas</a:t>
            </a:r>
          </a:p>
        </p:txBody>
      </p:sp>
      <p:pic>
        <p:nvPicPr>
          <p:cNvPr id="7" name="Imagem 6" descr="Uma imagem contendo Aplicativo&#10;&#10;O conteúdo gerado por IA pode estar incorreto.">
            <a:extLst>
              <a:ext uri="{FF2B5EF4-FFF2-40B4-BE49-F238E27FC236}">
                <a16:creationId xmlns:a16="http://schemas.microsoft.com/office/drawing/2014/main" id="{FABE4211-7901-212F-5087-43EC28EE6B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452" y="1098157"/>
            <a:ext cx="9316040" cy="8090687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0481121-E32A-8FF4-A70C-973CD8BF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6284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535C28-111A-1A37-7F6C-11F5E75CF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ABFC3211-7633-2DA4-EB06-6F08ECB24FFE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E1407B23-9A15-78C4-A0C3-8BC8776DAFF1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Freeform 10">
            <a:extLst>
              <a:ext uri="{FF2B5EF4-FFF2-40B4-BE49-F238E27FC236}">
                <a16:creationId xmlns:a16="http://schemas.microsoft.com/office/drawing/2014/main" id="{03783197-47A6-6A52-1C6F-0741D7387FB1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91557F5-7DDD-0BC0-A7D1-A77B80140C83}"/>
              </a:ext>
            </a:extLst>
          </p:cNvPr>
          <p:cNvSpPr txBox="1"/>
          <p:nvPr/>
        </p:nvSpPr>
        <p:spPr>
          <a:xfrm>
            <a:off x="1524000" y="4686300"/>
            <a:ext cx="59055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Sequência: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Histórico de perguntas</a:t>
            </a:r>
          </a:p>
        </p:txBody>
      </p:sp>
      <p:pic>
        <p:nvPicPr>
          <p:cNvPr id="7" name="Imagem 6" descr="Uma imagem contendo Carta&#10;&#10;O conteúdo gerado por IA pode estar incorreto.">
            <a:extLst>
              <a:ext uri="{FF2B5EF4-FFF2-40B4-BE49-F238E27FC236}">
                <a16:creationId xmlns:a16="http://schemas.microsoft.com/office/drawing/2014/main" id="{B1008164-03E1-B744-4083-069481938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2132" y="627571"/>
            <a:ext cx="6630531" cy="9031858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D05BB1A-1194-019F-48C6-BA19785FA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563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5FAD2C-A964-BA28-B07A-E52A28A9EC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F69D1144-777E-3E48-1517-A71013209102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ED393DFB-ED4C-60C6-9606-91FC14FC2DB8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E3CF1A4B-A586-F020-E31B-9C759CB0A87F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47CC8FA-C607-4E45-D99A-DC70CF332327}"/>
              </a:ext>
            </a:extLst>
          </p:cNvPr>
          <p:cNvSpPr txBox="1"/>
          <p:nvPr/>
        </p:nvSpPr>
        <p:spPr>
          <a:xfrm>
            <a:off x="6118290" y="1030559"/>
            <a:ext cx="63479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Histórico de perguntas</a:t>
            </a:r>
          </a:p>
        </p:txBody>
      </p:sp>
      <p:pic>
        <p:nvPicPr>
          <p:cNvPr id="4" name="Imagem 3" descr="Uma imagem contendo Carta&#10;&#10;O conteúdo gerado por IA pode estar incorreto.">
            <a:extLst>
              <a:ext uri="{FF2B5EF4-FFF2-40B4-BE49-F238E27FC236}">
                <a16:creationId xmlns:a16="http://schemas.microsoft.com/office/drawing/2014/main" id="{A55D3688-3245-61A3-B34E-F41490BDD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692"/>
          <a:stretch/>
        </p:blipFill>
        <p:spPr>
          <a:xfrm>
            <a:off x="4266040" y="2447248"/>
            <a:ext cx="9755920" cy="6951309"/>
          </a:xfrm>
          <a:prstGeom prst="rect">
            <a:avLst/>
          </a:prstGeom>
        </p:spPr>
      </p:pic>
      <p:grpSp>
        <p:nvGrpSpPr>
          <p:cNvPr id="15" name="Agrupar 14">
            <a:extLst>
              <a:ext uri="{FF2B5EF4-FFF2-40B4-BE49-F238E27FC236}">
                <a16:creationId xmlns:a16="http://schemas.microsoft.com/office/drawing/2014/main" id="{3487B5E1-1246-D6B3-0DAC-69AAAD00B264}"/>
              </a:ext>
            </a:extLst>
          </p:cNvPr>
          <p:cNvGrpSpPr/>
          <p:nvPr/>
        </p:nvGrpSpPr>
        <p:grpSpPr>
          <a:xfrm>
            <a:off x="16383000" y="156170"/>
            <a:ext cx="1752395" cy="2387045"/>
            <a:chOff x="16383000" y="156170"/>
            <a:chExt cx="1752395" cy="2387045"/>
          </a:xfrm>
        </p:grpSpPr>
        <p:pic>
          <p:nvPicPr>
            <p:cNvPr id="14" name="Imagem 13" descr="Uma imagem contendo Carta&#10;&#10;O conteúdo gerado por IA pode estar incorreto.">
              <a:extLst>
                <a:ext uri="{FF2B5EF4-FFF2-40B4-BE49-F238E27FC236}">
                  <a16:creationId xmlns:a16="http://schemas.microsoft.com/office/drawing/2014/main" id="{3745B578-47BC-07D5-4D70-0F8D23880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83000" y="156170"/>
              <a:ext cx="1752394" cy="2387045"/>
            </a:xfrm>
            <a:prstGeom prst="rect">
              <a:avLst/>
            </a:prstGeom>
          </p:spPr>
        </p:pic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D425AD7D-3A51-0EB4-050E-E350F4BB9146}"/>
                </a:ext>
              </a:extLst>
            </p:cNvPr>
            <p:cNvSpPr/>
            <p:nvPr/>
          </p:nvSpPr>
          <p:spPr>
            <a:xfrm>
              <a:off x="16383000" y="156170"/>
              <a:ext cx="1752395" cy="1253530"/>
            </a:xfrm>
            <a:prstGeom prst="rect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08D9A50-E216-8ADC-E678-9A2436DDB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8363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CC0F56-CCEF-0BF5-7CA8-05F3CD0C3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0D30E83D-DA23-FAFD-1372-F9D8A8C35357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44C174FF-71CE-B427-12E5-1A9FA0EF613C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F3895585-539E-DB41-0FE4-191900736433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1D6A80D-958D-417E-7892-4A17207DCD34}"/>
              </a:ext>
            </a:extLst>
          </p:cNvPr>
          <p:cNvSpPr txBox="1"/>
          <p:nvPr/>
        </p:nvSpPr>
        <p:spPr>
          <a:xfrm>
            <a:off x="5965310" y="1030559"/>
            <a:ext cx="63479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Histórico de perguntas</a:t>
            </a:r>
          </a:p>
        </p:txBody>
      </p:sp>
      <p:pic>
        <p:nvPicPr>
          <p:cNvPr id="4" name="Imagem 3" descr="Uma imagem contendo Carta&#10;&#10;O conteúdo gerado por IA pode estar incorreto.">
            <a:extLst>
              <a:ext uri="{FF2B5EF4-FFF2-40B4-BE49-F238E27FC236}">
                <a16:creationId xmlns:a16="http://schemas.microsoft.com/office/drawing/2014/main" id="{A7C3AD4E-B792-80A0-7AA9-80D89EDD14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96" b="-244"/>
          <a:stretch/>
        </p:blipFill>
        <p:spPr>
          <a:xfrm>
            <a:off x="4038020" y="2489385"/>
            <a:ext cx="10211960" cy="6767056"/>
          </a:xfrm>
          <a:prstGeom prst="rect">
            <a:avLst/>
          </a:prstGeom>
        </p:spPr>
      </p:pic>
      <p:pic>
        <p:nvPicPr>
          <p:cNvPr id="3" name="Imagem 2" descr="Uma imagem contendo Carta">
            <a:extLst>
              <a:ext uri="{FF2B5EF4-FFF2-40B4-BE49-F238E27FC236}">
                <a16:creationId xmlns:a16="http://schemas.microsoft.com/office/drawing/2014/main" id="{80A50C21-6979-B694-6490-54986016A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0" y="156170"/>
            <a:ext cx="1752394" cy="2387045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04B6B40-E41B-1BC2-4CC3-7CAD26A623A3}"/>
              </a:ext>
            </a:extLst>
          </p:cNvPr>
          <p:cNvSpPr/>
          <p:nvPr/>
        </p:nvSpPr>
        <p:spPr>
          <a:xfrm>
            <a:off x="16383000" y="1409699"/>
            <a:ext cx="1752395" cy="1133515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2F9B4601-5D64-8F0F-E5F3-BD7B616EF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2035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108550-9F46-7576-82BE-23FF0D1F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06976772-049A-3C9B-C516-9EB365684A72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1D5BD4ED-9664-EB0E-53DC-6E99F5245E10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Freeform 10">
            <a:extLst>
              <a:ext uri="{FF2B5EF4-FFF2-40B4-BE49-F238E27FC236}">
                <a16:creationId xmlns:a16="http://schemas.microsoft.com/office/drawing/2014/main" id="{9738D6D0-9A80-6A54-A038-749A430FCC76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BD09348-DB4D-BB41-A313-BE9F4651BE13}"/>
              </a:ext>
            </a:extLst>
          </p:cNvPr>
          <p:cNvSpPr txBox="1"/>
          <p:nvPr/>
        </p:nvSpPr>
        <p:spPr>
          <a:xfrm>
            <a:off x="1527980" y="4617166"/>
            <a:ext cx="617040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Sequência: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Avaliação de  respostas</a:t>
            </a:r>
          </a:p>
        </p:txBody>
      </p:sp>
      <p:pic>
        <p:nvPicPr>
          <p:cNvPr id="7" name="Imagem 6" descr="Texto&#10;&#10;O conteúdo gerado por IA pode estar incorreto.">
            <a:extLst>
              <a:ext uri="{FF2B5EF4-FFF2-40B4-BE49-F238E27FC236}">
                <a16:creationId xmlns:a16="http://schemas.microsoft.com/office/drawing/2014/main" id="{E61E9D7B-5F74-BE36-59CE-F5EE2E0BD4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820" y="749201"/>
            <a:ext cx="8458200" cy="8788598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6A42B93-CD65-BA88-3DF3-4F1E2D17B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1963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F345A0-69D6-62BD-5137-10EC1F489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4B69844D-04AF-1C7B-41D4-37CD6A527FB4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1F6467EB-F310-01DE-D9CB-D02610889D2F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Freeform 10">
            <a:extLst>
              <a:ext uri="{FF2B5EF4-FFF2-40B4-BE49-F238E27FC236}">
                <a16:creationId xmlns:a16="http://schemas.microsoft.com/office/drawing/2014/main" id="{627E78BD-A471-6486-2ADD-249C96E4E1F0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389A917F-22F8-B6C4-F646-595E93C7B6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432" y="1258965"/>
            <a:ext cx="9645125" cy="7769071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928EEBD-05F4-5BE3-31F5-43DB18E4C2ED}"/>
              </a:ext>
            </a:extLst>
          </p:cNvPr>
          <p:cNvSpPr txBox="1"/>
          <p:nvPr/>
        </p:nvSpPr>
        <p:spPr>
          <a:xfrm>
            <a:off x="1179444" y="4610101"/>
            <a:ext cx="59055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Sequência: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Logout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5FF73AB-2819-CE96-7AA4-7B536C0A4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9111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7F6B1D-ABFC-1E75-5EB1-4E4D87552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3576AEDF-7317-B0AA-709D-87B974EEE35C}"/>
              </a:ext>
            </a:extLst>
          </p:cNvPr>
          <p:cNvSpPr txBox="1"/>
          <p:nvPr/>
        </p:nvSpPr>
        <p:spPr>
          <a:xfrm>
            <a:off x="9375284" y="1508289"/>
            <a:ext cx="7007715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Diagrama</a:t>
            </a:r>
            <a:r>
              <a:rPr lang="en-US" sz="9000" b="1" dirty="0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 de Classes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54F0127F-C970-491B-9D4F-7A20A31A294F}"/>
              </a:ext>
            </a:extLst>
          </p:cNvPr>
          <p:cNvGrpSpPr/>
          <p:nvPr/>
        </p:nvGrpSpPr>
        <p:grpSpPr>
          <a:xfrm>
            <a:off x="0" y="0"/>
            <a:ext cx="4347462" cy="10287000"/>
            <a:chOff x="0" y="0"/>
            <a:chExt cx="1145011" cy="2709333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10375A3C-ACAD-9A71-48FF-24AB1C2C008F}"/>
                </a:ext>
              </a:extLst>
            </p:cNvPr>
            <p:cNvSpPr/>
            <p:nvPr/>
          </p:nvSpPr>
          <p:spPr>
            <a:xfrm>
              <a:off x="0" y="0"/>
              <a:ext cx="1145011" cy="2709333"/>
            </a:xfrm>
            <a:custGeom>
              <a:avLst/>
              <a:gdLst/>
              <a:ahLst/>
              <a:cxnLst/>
              <a:rect l="l" t="t" r="r" b="b"/>
              <a:pathLst>
                <a:path w="1145011" h="2709333">
                  <a:moveTo>
                    <a:pt x="0" y="0"/>
                  </a:moveTo>
                  <a:lnTo>
                    <a:pt x="1145011" y="0"/>
                  </a:lnTo>
                  <a:lnTo>
                    <a:pt x="11450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C4066AF0-436E-091E-6DB6-4B1D1615CF6D}"/>
                </a:ext>
              </a:extLst>
            </p:cNvPr>
            <p:cNvSpPr txBox="1"/>
            <p:nvPr/>
          </p:nvSpPr>
          <p:spPr>
            <a:xfrm>
              <a:off x="0" y="-47625"/>
              <a:ext cx="114501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058C6CF6-677C-A27C-EFB6-F621559C66E6}"/>
              </a:ext>
            </a:extLst>
          </p:cNvPr>
          <p:cNvSpPr txBox="1"/>
          <p:nvPr/>
        </p:nvSpPr>
        <p:spPr>
          <a:xfrm>
            <a:off x="9375284" y="4278278"/>
            <a:ext cx="7639270" cy="1708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Um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diagrama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classes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representa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estrutura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do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sistema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mostrando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as classes,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atributos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métodos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.  Ele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também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ajuda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 definer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relacionamentos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entre classes,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além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representar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estrutura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dos dados.</a:t>
            </a:r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963D01AA-1EF0-5A66-B446-6792889A585A}"/>
              </a:ext>
            </a:extLst>
          </p:cNvPr>
          <p:cNvSpPr/>
          <p:nvPr/>
        </p:nvSpPr>
        <p:spPr>
          <a:xfrm flipH="1">
            <a:off x="17363456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0"/>
                </a:moveTo>
                <a:lnTo>
                  <a:pt x="0" y="0"/>
                </a:lnTo>
                <a:lnTo>
                  <a:pt x="0" y="1028700"/>
                </a:lnTo>
                <a:lnTo>
                  <a:pt x="924544" y="1028700"/>
                </a:lnTo>
                <a:lnTo>
                  <a:pt x="92454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D34C3C38-9289-6130-1A29-AEC4C74C4442}"/>
              </a:ext>
            </a:extLst>
          </p:cNvPr>
          <p:cNvSpPr txBox="1"/>
          <p:nvPr/>
        </p:nvSpPr>
        <p:spPr>
          <a:xfrm>
            <a:off x="9375284" y="6652768"/>
            <a:ext cx="7380572" cy="2689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Para que serve?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Mostra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a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estrutura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estática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do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sistema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Define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os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relacionamentos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entre classes.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Serve de base para a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programação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orientada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à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objetos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</a:t>
            </a:r>
          </a:p>
        </p:txBody>
      </p:sp>
      <p:pic>
        <p:nvPicPr>
          <p:cNvPr id="12" name="Imagem 11" descr="Tela de computador com 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B635819C-8B1F-AC38-0079-0B898383E8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0" t="9990" r="32692" b="10001"/>
          <a:stretch/>
        </p:blipFill>
        <p:spPr>
          <a:xfrm>
            <a:off x="1066800" y="1028699"/>
            <a:ext cx="7124701" cy="8229601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A39656-1E70-C9D7-7180-9BE1321F3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39</a:t>
            </a:fld>
            <a:endParaRPr lang="en-US" dirty="0">
              <a:solidFill>
                <a:srgbClr val="0E19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086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382000" y="1790700"/>
            <a:ext cx="7292454" cy="17327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5400"/>
              </a:lnSpc>
            </a:pP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Introdução</a:t>
            </a:r>
            <a:endParaRPr lang="en-US" sz="9000" b="1" dirty="0">
              <a:solidFill>
                <a:srgbClr val="08ADAD"/>
              </a:solidFill>
              <a:latin typeface="Century Gothic" panose="020B0502020202020204" pitchFamily="34" charset="0"/>
              <a:ea typeface="TT Interphases Bold"/>
              <a:cs typeface="TT Interphases Bold"/>
              <a:sym typeface="TT Interphases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4347462" cy="10287000"/>
            <a:chOff x="0" y="0"/>
            <a:chExt cx="1145011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45011" cy="2709333"/>
            </a:xfrm>
            <a:custGeom>
              <a:avLst/>
              <a:gdLst/>
              <a:ahLst/>
              <a:cxnLst/>
              <a:rect l="l" t="t" r="r" b="b"/>
              <a:pathLst>
                <a:path w="1145011" h="2709333">
                  <a:moveTo>
                    <a:pt x="0" y="0"/>
                  </a:moveTo>
                  <a:lnTo>
                    <a:pt x="1145011" y="0"/>
                  </a:lnTo>
                  <a:lnTo>
                    <a:pt x="11450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14501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382000" y="4762500"/>
            <a:ext cx="7639270" cy="3016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pt-BR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Alunos, professores, servidores e demais profissionais da Universidade Federal do Maranhão (UFMA) enfrentavam dificuldades para consultar de forma rápida suas documentações internas. Diante disso, a UFMA nos procurou em busca de uma solução tecnológica que tornasse o acesso às informações mais ágil e eficiente.</a:t>
            </a:r>
          </a:p>
        </p:txBody>
      </p:sp>
      <p:sp>
        <p:nvSpPr>
          <p:cNvPr id="10" name="Freeform 10"/>
          <p:cNvSpPr/>
          <p:nvPr/>
        </p:nvSpPr>
        <p:spPr>
          <a:xfrm flipH="1">
            <a:off x="17363456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0"/>
                </a:moveTo>
                <a:lnTo>
                  <a:pt x="0" y="0"/>
                </a:lnTo>
                <a:lnTo>
                  <a:pt x="0" y="1028700"/>
                </a:lnTo>
                <a:lnTo>
                  <a:pt x="924544" y="1028700"/>
                </a:lnTo>
                <a:lnTo>
                  <a:pt x="92454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4" name="Imagem 13" descr="Diagrama&#10;&#10;O conteúdo gerado por IA pode estar incorreto.">
            <a:extLst>
              <a:ext uri="{FF2B5EF4-FFF2-40B4-BE49-F238E27FC236}">
                <a16:creationId xmlns:a16="http://schemas.microsoft.com/office/drawing/2014/main" id="{7ED2A440-CC24-7DAE-7F4D-E6926ED7F8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81" t="9994" r="5620" b="9996"/>
          <a:stretch/>
        </p:blipFill>
        <p:spPr>
          <a:xfrm>
            <a:off x="1028700" y="1028699"/>
            <a:ext cx="6637523" cy="8229601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0A90FCF8-0BE5-0745-1E1E-864DC9DE79A5}"/>
              </a:ext>
            </a:extLst>
          </p:cNvPr>
          <p:cNvSpPr txBox="1"/>
          <p:nvPr/>
        </p:nvSpPr>
        <p:spPr>
          <a:xfrm>
            <a:off x="8305800" y="4000500"/>
            <a:ext cx="4876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rgbClr val="FFBD59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Contextualização</a:t>
            </a:r>
            <a:endParaRPr lang="pt-BR" sz="3600" b="1" dirty="0">
              <a:solidFill>
                <a:srgbClr val="FFBD59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41F248-A142-6CB1-338F-3994AA4AB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4</a:t>
            </a:fld>
            <a:endParaRPr lang="en-US" dirty="0">
              <a:solidFill>
                <a:srgbClr val="0E1924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DAFB2-0EC8-C783-B4EB-17E91091E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10DE5C3-222F-8EB1-2717-295C368A6FBD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AB0F697-6338-4730-8CF3-F3DCA3864980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7EDB167-876A-14E3-4BE3-13D547803DBD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FEBB33CE-2912-B6EB-5961-1C87F347FB6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5400000">
            <a:off x="3491532" y="-4166569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490FD60-9293-10D4-97B8-149BF96E394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04AF380F-73C9-5220-EC9C-DD1518198EB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28DD61A6-2FDE-46F0-9F92-4C80BCD1DBE5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7D56CBD6-D8FE-D690-6796-94990480D7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B5375581-2254-22DB-C038-643882CFC31E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98469E20-E849-698C-33A7-7EF9E2AE1A47}"/>
              </a:ext>
            </a:extLst>
          </p:cNvPr>
          <p:cNvSpPr txBox="1"/>
          <p:nvPr/>
        </p:nvSpPr>
        <p:spPr>
          <a:xfrm>
            <a:off x="2209800" y="1257300"/>
            <a:ext cx="160782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Componentes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 </a:t>
            </a: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Essenciais</a:t>
            </a:r>
            <a:endParaRPr lang="en-US" sz="9000" b="1" dirty="0">
              <a:solidFill>
                <a:srgbClr val="08ADAD"/>
              </a:solidFill>
              <a:latin typeface="Century Gothic" panose="020B0502020202020204" pitchFamily="34" charset="0"/>
              <a:ea typeface="TT Interphases Bold"/>
              <a:cs typeface="TT Interphases Bold"/>
              <a:sym typeface="TT Interphases Bold"/>
            </a:endParaRP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B190FD21-BD03-0F98-63A0-1BD1DEA0AC4B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09" name="Agrupar 108">
            <a:extLst>
              <a:ext uri="{FF2B5EF4-FFF2-40B4-BE49-F238E27FC236}">
                <a16:creationId xmlns:a16="http://schemas.microsoft.com/office/drawing/2014/main" id="{FE127E12-62C9-9FFF-1958-D2B4FCD12E1E}"/>
              </a:ext>
            </a:extLst>
          </p:cNvPr>
          <p:cNvGrpSpPr/>
          <p:nvPr/>
        </p:nvGrpSpPr>
        <p:grpSpPr>
          <a:xfrm>
            <a:off x="10130537" y="4313160"/>
            <a:ext cx="5582997" cy="5248080"/>
            <a:chOff x="10625970" y="3875554"/>
            <a:chExt cx="5582997" cy="5248080"/>
          </a:xfrm>
        </p:grpSpPr>
        <p:grpSp>
          <p:nvGrpSpPr>
            <p:cNvPr id="38" name="Agrupar 37">
              <a:extLst>
                <a:ext uri="{FF2B5EF4-FFF2-40B4-BE49-F238E27FC236}">
                  <a16:creationId xmlns:a16="http://schemas.microsoft.com/office/drawing/2014/main" id="{0C88F025-3D92-2657-E66D-2EE9355D79F2}"/>
                </a:ext>
              </a:extLst>
            </p:cNvPr>
            <p:cNvGrpSpPr/>
            <p:nvPr/>
          </p:nvGrpSpPr>
          <p:grpSpPr>
            <a:xfrm>
              <a:off x="10831524" y="5072320"/>
              <a:ext cx="5171888" cy="624667"/>
              <a:chOff x="4191000" y="4681835"/>
              <a:chExt cx="5715000" cy="690265"/>
            </a:xfrm>
          </p:grpSpPr>
          <p:cxnSp>
            <p:nvCxnSpPr>
              <p:cNvPr id="62" name="Conector reto 61">
                <a:extLst>
                  <a:ext uri="{FF2B5EF4-FFF2-40B4-BE49-F238E27FC236}">
                    <a16:creationId xmlns:a16="http://schemas.microsoft.com/office/drawing/2014/main" id="{131159DE-3899-6FA5-9352-E55C6F80F7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91000" y="5372100"/>
                <a:ext cx="5715000" cy="0"/>
              </a:xfrm>
              <a:prstGeom prst="line">
                <a:avLst/>
              </a:prstGeom>
              <a:ln w="76200">
                <a:solidFill>
                  <a:schemeClr val="bg1"/>
                </a:solidFill>
                <a:prstDash val="solid"/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CaixaDeTexto 63">
                <a:extLst>
                  <a:ext uri="{FF2B5EF4-FFF2-40B4-BE49-F238E27FC236}">
                    <a16:creationId xmlns:a16="http://schemas.microsoft.com/office/drawing/2014/main" id="{1E529D47-3996-D488-0E5D-CCB4BED7A27D}"/>
                  </a:ext>
                </a:extLst>
              </p:cNvPr>
              <p:cNvSpPr txBox="1"/>
              <p:nvPr/>
            </p:nvSpPr>
            <p:spPr>
              <a:xfrm>
                <a:off x="5676900" y="4681835"/>
                <a:ext cx="2743200" cy="510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sz="2400" b="1" dirty="0">
                    <a:solidFill>
                      <a:srgbClr val="08ADAD"/>
                    </a:solidFill>
                    <a:latin typeface="Century Gothic" panose="020B0502020202020204" pitchFamily="34" charset="0"/>
                  </a:rPr>
                  <a:t>ASSOCIAÇÃO</a:t>
                </a:r>
              </a:p>
            </p:txBody>
          </p:sp>
        </p:grp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F6D398BB-9071-7EBF-55C6-5AD69A45DD33}"/>
                </a:ext>
              </a:extLst>
            </p:cNvPr>
            <p:cNvGrpSpPr/>
            <p:nvPr/>
          </p:nvGrpSpPr>
          <p:grpSpPr>
            <a:xfrm>
              <a:off x="10840144" y="6175656"/>
              <a:ext cx="5154648" cy="567818"/>
              <a:chOff x="4180268" y="5901035"/>
              <a:chExt cx="5695949" cy="627446"/>
            </a:xfrm>
          </p:grpSpPr>
          <p:cxnSp>
            <p:nvCxnSpPr>
              <p:cNvPr id="57" name="Conector reto 56">
                <a:extLst>
                  <a:ext uri="{FF2B5EF4-FFF2-40B4-BE49-F238E27FC236}">
                    <a16:creationId xmlns:a16="http://schemas.microsoft.com/office/drawing/2014/main" id="{8803A59E-3D39-C9F6-EA75-6BCFCF4B3B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80268" y="6528481"/>
                <a:ext cx="5695949" cy="0"/>
              </a:xfrm>
              <a:prstGeom prst="line">
                <a:avLst/>
              </a:prstGeom>
              <a:ln w="76200">
                <a:solidFill>
                  <a:schemeClr val="bg1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E00FA6D6-D867-9938-9F41-39940B828B99}"/>
                  </a:ext>
                </a:extLst>
              </p:cNvPr>
              <p:cNvSpPr txBox="1"/>
              <p:nvPr/>
            </p:nvSpPr>
            <p:spPr>
              <a:xfrm>
                <a:off x="5647119" y="5901035"/>
                <a:ext cx="2743198" cy="510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sz="2400" b="1" dirty="0">
                    <a:solidFill>
                      <a:srgbClr val="08ADAD"/>
                    </a:solidFill>
                    <a:latin typeface="Century Gothic" panose="020B0502020202020204" pitchFamily="34" charset="0"/>
                  </a:rPr>
                  <a:t>HERANÇA</a:t>
                </a:r>
              </a:p>
            </p:txBody>
          </p:sp>
        </p:grpSp>
        <p:grpSp>
          <p:nvGrpSpPr>
            <p:cNvPr id="84" name="Agrupar 83">
              <a:extLst>
                <a:ext uri="{FF2B5EF4-FFF2-40B4-BE49-F238E27FC236}">
                  <a16:creationId xmlns:a16="http://schemas.microsoft.com/office/drawing/2014/main" id="{7C1E0AFC-AF27-4477-6CB3-01BB22A1D5E4}"/>
                </a:ext>
              </a:extLst>
            </p:cNvPr>
            <p:cNvGrpSpPr/>
            <p:nvPr/>
          </p:nvGrpSpPr>
          <p:grpSpPr>
            <a:xfrm>
              <a:off x="10625970" y="7214074"/>
              <a:ext cx="5582997" cy="869457"/>
              <a:chOff x="11790603" y="6704729"/>
              <a:chExt cx="5582997" cy="869457"/>
            </a:xfrm>
          </p:grpSpPr>
          <p:sp>
            <p:nvSpPr>
              <p:cNvPr id="56" name="CaixaDeTexto 55">
                <a:extLst>
                  <a:ext uri="{FF2B5EF4-FFF2-40B4-BE49-F238E27FC236}">
                    <a16:creationId xmlns:a16="http://schemas.microsoft.com/office/drawing/2014/main" id="{FEB9BBFA-A1D2-F22F-9621-01053EA25393}"/>
                  </a:ext>
                </a:extLst>
              </p:cNvPr>
              <p:cNvSpPr txBox="1"/>
              <p:nvPr/>
            </p:nvSpPr>
            <p:spPr>
              <a:xfrm>
                <a:off x="12992149" y="6704729"/>
                <a:ext cx="273431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sz="2400" b="1" dirty="0">
                    <a:solidFill>
                      <a:srgbClr val="08ADAD"/>
                    </a:solidFill>
                    <a:latin typeface="Century Gothic" panose="020B0502020202020204" pitchFamily="34" charset="0"/>
                  </a:rPr>
                  <a:t>AGREGAÇÃO</a:t>
                </a:r>
              </a:p>
            </p:txBody>
          </p:sp>
          <p:grpSp>
            <p:nvGrpSpPr>
              <p:cNvPr id="81" name="Agrupar 80">
                <a:extLst>
                  <a:ext uri="{FF2B5EF4-FFF2-40B4-BE49-F238E27FC236}">
                    <a16:creationId xmlns:a16="http://schemas.microsoft.com/office/drawing/2014/main" id="{36250C14-2CF2-10F7-326E-4EB4786E7418}"/>
                  </a:ext>
                </a:extLst>
              </p:cNvPr>
              <p:cNvGrpSpPr/>
              <p:nvPr/>
            </p:nvGrpSpPr>
            <p:grpSpPr>
              <a:xfrm>
                <a:off x="11790603" y="7005675"/>
                <a:ext cx="5582997" cy="568511"/>
                <a:chOff x="11790603" y="7005675"/>
                <a:chExt cx="5582997" cy="568511"/>
              </a:xfrm>
            </p:grpSpPr>
            <p:cxnSp>
              <p:nvCxnSpPr>
                <p:cNvPr id="50" name="Conector reto 49">
                  <a:extLst>
                    <a:ext uri="{FF2B5EF4-FFF2-40B4-BE49-F238E27FC236}">
                      <a16:creationId xmlns:a16="http://schemas.microsoft.com/office/drawing/2014/main" id="{EB1D63FB-1949-A4E4-83F8-FCA0E20D83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790603" y="7289930"/>
                  <a:ext cx="4726299" cy="0"/>
                </a:xfrm>
                <a:prstGeom prst="line">
                  <a:avLst/>
                </a:prstGeom>
                <a:ln w="76200">
                  <a:solidFill>
                    <a:schemeClr val="bg1"/>
                  </a:solidFill>
                  <a:prstDash val="solid"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Losango 64">
                  <a:extLst>
                    <a:ext uri="{FF2B5EF4-FFF2-40B4-BE49-F238E27FC236}">
                      <a16:creationId xmlns:a16="http://schemas.microsoft.com/office/drawing/2014/main" id="{C16E4151-3F9A-193A-F209-5E64CD69F32A}"/>
                    </a:ext>
                  </a:extLst>
                </p:cNvPr>
                <p:cNvSpPr/>
                <p:nvPr/>
              </p:nvSpPr>
              <p:spPr>
                <a:xfrm>
                  <a:off x="16459200" y="7005675"/>
                  <a:ext cx="914400" cy="568511"/>
                </a:xfrm>
                <a:prstGeom prst="diamond">
                  <a:avLst/>
                </a:prstGeom>
                <a:noFill/>
                <a:ln>
                  <a:solidFill>
                    <a:srgbClr val="E1E1E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83" name="Agrupar 82">
              <a:extLst>
                <a:ext uri="{FF2B5EF4-FFF2-40B4-BE49-F238E27FC236}">
                  <a16:creationId xmlns:a16="http://schemas.microsoft.com/office/drawing/2014/main" id="{19C47FF8-D671-47CD-84C7-0FDF82F87F59}"/>
                </a:ext>
              </a:extLst>
            </p:cNvPr>
            <p:cNvGrpSpPr/>
            <p:nvPr/>
          </p:nvGrpSpPr>
          <p:grpSpPr>
            <a:xfrm>
              <a:off x="10636869" y="8251623"/>
              <a:ext cx="5561199" cy="872011"/>
              <a:chOff x="11768804" y="7742278"/>
              <a:chExt cx="5561199" cy="872011"/>
            </a:xfrm>
          </p:grpSpPr>
          <p:sp>
            <p:nvSpPr>
              <p:cNvPr id="47" name="CaixaDeTexto 46">
                <a:extLst>
                  <a:ext uri="{FF2B5EF4-FFF2-40B4-BE49-F238E27FC236}">
                    <a16:creationId xmlns:a16="http://schemas.microsoft.com/office/drawing/2014/main" id="{389DFED0-2341-2466-8521-9A4B2EED8677}"/>
                  </a:ext>
                </a:extLst>
              </p:cNvPr>
              <p:cNvSpPr txBox="1"/>
              <p:nvPr/>
            </p:nvSpPr>
            <p:spPr>
              <a:xfrm>
                <a:off x="13096255" y="7742278"/>
                <a:ext cx="2482506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sz="2400" b="1" dirty="0">
                    <a:solidFill>
                      <a:srgbClr val="08ADAD"/>
                    </a:solidFill>
                    <a:latin typeface="Century Gothic" panose="020B0502020202020204" pitchFamily="34" charset="0"/>
                  </a:rPr>
                  <a:t>COMPOSIÇÃO</a:t>
                </a:r>
              </a:p>
            </p:txBody>
          </p:sp>
          <p:grpSp>
            <p:nvGrpSpPr>
              <p:cNvPr id="80" name="Agrupar 79">
                <a:extLst>
                  <a:ext uri="{FF2B5EF4-FFF2-40B4-BE49-F238E27FC236}">
                    <a16:creationId xmlns:a16="http://schemas.microsoft.com/office/drawing/2014/main" id="{32D87BF0-1702-7FA0-B028-1741433C04AE}"/>
                  </a:ext>
                </a:extLst>
              </p:cNvPr>
              <p:cNvGrpSpPr/>
              <p:nvPr/>
            </p:nvGrpSpPr>
            <p:grpSpPr>
              <a:xfrm>
                <a:off x="11768804" y="8045778"/>
                <a:ext cx="5561199" cy="568511"/>
                <a:chOff x="11768804" y="8045778"/>
                <a:chExt cx="5561199" cy="568511"/>
              </a:xfrm>
            </p:grpSpPr>
            <p:cxnSp>
              <p:nvCxnSpPr>
                <p:cNvPr id="45" name="Conector reto 44">
                  <a:extLst>
                    <a:ext uri="{FF2B5EF4-FFF2-40B4-BE49-F238E27FC236}">
                      <a16:creationId xmlns:a16="http://schemas.microsoft.com/office/drawing/2014/main" id="{2E4B9F21-E202-DACD-88FC-C953D52C95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768804" y="8330033"/>
                  <a:ext cx="4748098" cy="0"/>
                </a:xfrm>
                <a:prstGeom prst="line">
                  <a:avLst/>
                </a:prstGeom>
                <a:ln w="76200">
                  <a:solidFill>
                    <a:schemeClr val="bg1"/>
                  </a:solidFill>
                  <a:prstDash val="solid"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Losango 70">
                  <a:extLst>
                    <a:ext uri="{FF2B5EF4-FFF2-40B4-BE49-F238E27FC236}">
                      <a16:creationId xmlns:a16="http://schemas.microsoft.com/office/drawing/2014/main" id="{3005BD83-C03C-D9F1-75EB-44737AB6CEBC}"/>
                    </a:ext>
                  </a:extLst>
                </p:cNvPr>
                <p:cNvSpPr/>
                <p:nvPr/>
              </p:nvSpPr>
              <p:spPr>
                <a:xfrm>
                  <a:off x="16415603" y="8045778"/>
                  <a:ext cx="914400" cy="568511"/>
                </a:xfrm>
                <a:prstGeom prst="diamond">
                  <a:avLst/>
                </a:prstGeom>
                <a:solidFill>
                  <a:schemeClr val="bg1"/>
                </a:solidFill>
                <a:ln>
                  <a:solidFill>
                    <a:srgbClr val="E1E1E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75" name="Agrupar 74">
              <a:extLst>
                <a:ext uri="{FF2B5EF4-FFF2-40B4-BE49-F238E27FC236}">
                  <a16:creationId xmlns:a16="http://schemas.microsoft.com/office/drawing/2014/main" id="{4344694A-7642-147C-0A39-D0794FA0F841}"/>
                </a:ext>
              </a:extLst>
            </p:cNvPr>
            <p:cNvGrpSpPr/>
            <p:nvPr/>
          </p:nvGrpSpPr>
          <p:grpSpPr>
            <a:xfrm>
              <a:off x="10822904" y="3875554"/>
              <a:ext cx="5171888" cy="624667"/>
              <a:chOff x="4191000" y="4681835"/>
              <a:chExt cx="5715000" cy="690265"/>
            </a:xfrm>
          </p:grpSpPr>
          <p:cxnSp>
            <p:nvCxnSpPr>
              <p:cNvPr id="78" name="Conector reto 77">
                <a:extLst>
                  <a:ext uri="{FF2B5EF4-FFF2-40B4-BE49-F238E27FC236}">
                    <a16:creationId xmlns:a16="http://schemas.microsoft.com/office/drawing/2014/main" id="{EF2CB665-2E7B-C7DD-25D9-FC4E64FFBF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91000" y="5372100"/>
                <a:ext cx="5715000" cy="0"/>
              </a:xfrm>
              <a:prstGeom prst="line">
                <a:avLst/>
              </a:prstGeom>
              <a:ln w="76200">
                <a:solidFill>
                  <a:schemeClr val="bg1"/>
                </a:solidFill>
                <a:prstDash val="sysDash"/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CaixaDeTexto 78">
                <a:extLst>
                  <a:ext uri="{FF2B5EF4-FFF2-40B4-BE49-F238E27FC236}">
                    <a16:creationId xmlns:a16="http://schemas.microsoft.com/office/drawing/2014/main" id="{A461B312-CB5A-AA42-605A-1C0D8D7B75C3}"/>
                  </a:ext>
                </a:extLst>
              </p:cNvPr>
              <p:cNvSpPr txBox="1"/>
              <p:nvPr/>
            </p:nvSpPr>
            <p:spPr>
              <a:xfrm>
                <a:off x="5676900" y="4681835"/>
                <a:ext cx="2743200" cy="510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sz="2400" b="1" dirty="0">
                    <a:solidFill>
                      <a:srgbClr val="08ADAD"/>
                    </a:solidFill>
                    <a:latin typeface="Century Gothic" panose="020B0502020202020204" pitchFamily="34" charset="0"/>
                  </a:rPr>
                  <a:t>DEPENDÊNCIA</a:t>
                </a:r>
              </a:p>
            </p:txBody>
          </p:sp>
        </p:grpSp>
      </p:grpSp>
      <p:grpSp>
        <p:nvGrpSpPr>
          <p:cNvPr id="106" name="Agrupar 105">
            <a:extLst>
              <a:ext uri="{FF2B5EF4-FFF2-40B4-BE49-F238E27FC236}">
                <a16:creationId xmlns:a16="http://schemas.microsoft.com/office/drawing/2014/main" id="{5CE0A61D-5D03-B24D-02AB-95800CD64DDA}"/>
              </a:ext>
            </a:extLst>
          </p:cNvPr>
          <p:cNvGrpSpPr/>
          <p:nvPr/>
        </p:nvGrpSpPr>
        <p:grpSpPr>
          <a:xfrm>
            <a:off x="4154666" y="3987471"/>
            <a:ext cx="3838487" cy="2782325"/>
            <a:chOff x="4800597" y="3808009"/>
            <a:chExt cx="3838487" cy="2782325"/>
          </a:xfrm>
        </p:grpSpPr>
        <p:grpSp>
          <p:nvGrpSpPr>
            <p:cNvPr id="105" name="Agrupar 104">
              <a:extLst>
                <a:ext uri="{FF2B5EF4-FFF2-40B4-BE49-F238E27FC236}">
                  <a16:creationId xmlns:a16="http://schemas.microsoft.com/office/drawing/2014/main" id="{8428E608-3FB5-61EC-A2CA-D08C9F8CEA02}"/>
                </a:ext>
              </a:extLst>
            </p:cNvPr>
            <p:cNvGrpSpPr/>
            <p:nvPr/>
          </p:nvGrpSpPr>
          <p:grpSpPr>
            <a:xfrm>
              <a:off x="4800597" y="4457700"/>
              <a:ext cx="3838487" cy="2132634"/>
              <a:chOff x="4800597" y="4457700"/>
              <a:chExt cx="3838487" cy="2132634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1F709090-1040-F025-98B9-041815AEBB2F}"/>
                  </a:ext>
                </a:extLst>
              </p:cNvPr>
              <p:cNvSpPr/>
              <p:nvPr/>
            </p:nvSpPr>
            <p:spPr>
              <a:xfrm>
                <a:off x="4800597" y="4914900"/>
                <a:ext cx="3838487" cy="1675434"/>
              </a:xfrm>
              <a:prstGeom prst="rect">
                <a:avLst/>
              </a:prstGeom>
              <a:solidFill>
                <a:srgbClr val="E1E1E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DEEE7813-5E7B-0FDD-3180-B5FD14AB74C5}"/>
                  </a:ext>
                </a:extLst>
              </p:cNvPr>
              <p:cNvSpPr/>
              <p:nvPr/>
            </p:nvSpPr>
            <p:spPr>
              <a:xfrm>
                <a:off x="4800599" y="4457700"/>
                <a:ext cx="3838485" cy="461665"/>
              </a:xfrm>
              <a:prstGeom prst="rect">
                <a:avLst/>
              </a:prstGeom>
              <a:solidFill>
                <a:srgbClr val="FFBD59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2400" b="1" dirty="0">
                    <a:solidFill>
                      <a:srgbClr val="0E1924"/>
                    </a:solidFill>
                    <a:latin typeface="Century Gothic" panose="020B0502020202020204" pitchFamily="34" charset="0"/>
                  </a:rPr>
                  <a:t>Nome da Classe</a:t>
                </a:r>
              </a:p>
            </p:txBody>
          </p:sp>
          <p:cxnSp>
            <p:nvCxnSpPr>
              <p:cNvPr id="94" name="Conector reto 93">
                <a:extLst>
                  <a:ext uri="{FF2B5EF4-FFF2-40B4-BE49-F238E27FC236}">
                    <a16:creationId xmlns:a16="http://schemas.microsoft.com/office/drawing/2014/main" id="{13985EE9-C0EB-F559-D5BE-4E38BD575167}"/>
                  </a:ext>
                </a:extLst>
              </p:cNvPr>
              <p:cNvCxnSpPr>
                <a:cxnSpLocks/>
                <a:endCxn id="89" idx="3"/>
              </p:cNvCxnSpPr>
              <p:nvPr/>
            </p:nvCxnSpPr>
            <p:spPr>
              <a:xfrm>
                <a:off x="4800597" y="5752617"/>
                <a:ext cx="3838487" cy="0"/>
              </a:xfrm>
              <a:prstGeom prst="line">
                <a:avLst/>
              </a:prstGeom>
              <a:ln w="38100">
                <a:solidFill>
                  <a:srgbClr val="0E192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CaixaDeTexto 97">
                <a:extLst>
                  <a:ext uri="{FF2B5EF4-FFF2-40B4-BE49-F238E27FC236}">
                    <a16:creationId xmlns:a16="http://schemas.microsoft.com/office/drawing/2014/main" id="{D56F2D83-B977-90BB-D1D4-3A2FDB3A0576}"/>
                  </a:ext>
                </a:extLst>
              </p:cNvPr>
              <p:cNvSpPr txBox="1"/>
              <p:nvPr/>
            </p:nvSpPr>
            <p:spPr>
              <a:xfrm>
                <a:off x="6018829" y="5118966"/>
                <a:ext cx="140202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dirty="0" err="1">
                    <a:solidFill>
                      <a:srgbClr val="0E1924"/>
                    </a:solidFill>
                    <a:latin typeface="TT Interphases"/>
                    <a:ea typeface="TT Interphases"/>
                    <a:cs typeface="TT Interphases"/>
                    <a:sym typeface="TT Interphases"/>
                  </a:rPr>
                  <a:t>Atributo</a:t>
                </a:r>
                <a:endParaRPr lang="pt-BR" dirty="0">
                  <a:solidFill>
                    <a:srgbClr val="0E1924"/>
                  </a:solidFill>
                </a:endParaRPr>
              </a:p>
            </p:txBody>
          </p:sp>
          <p:sp>
            <p:nvSpPr>
              <p:cNvPr id="101" name="CaixaDeTexto 100">
                <a:extLst>
                  <a:ext uri="{FF2B5EF4-FFF2-40B4-BE49-F238E27FC236}">
                    <a16:creationId xmlns:a16="http://schemas.microsoft.com/office/drawing/2014/main" id="{444A9A11-41C8-1F95-EFFB-C67DB47E46D4}"/>
                  </a:ext>
                </a:extLst>
              </p:cNvPr>
              <p:cNvSpPr txBox="1"/>
              <p:nvPr/>
            </p:nvSpPr>
            <p:spPr>
              <a:xfrm>
                <a:off x="6018829" y="5935339"/>
                <a:ext cx="140202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dirty="0" err="1">
                    <a:solidFill>
                      <a:srgbClr val="0E1924"/>
                    </a:solidFill>
                    <a:latin typeface="TT Interphases"/>
                    <a:ea typeface="TT Interphases"/>
                    <a:cs typeface="TT Interphases"/>
                    <a:sym typeface="TT Interphases"/>
                  </a:rPr>
                  <a:t>Operação</a:t>
                </a:r>
                <a:endParaRPr lang="pt-BR" dirty="0">
                  <a:solidFill>
                    <a:srgbClr val="0E1924"/>
                  </a:solidFill>
                </a:endParaRPr>
              </a:p>
            </p:txBody>
          </p:sp>
        </p:grpSp>
        <p:sp>
          <p:nvSpPr>
            <p:cNvPr id="102" name="CaixaDeTexto 101">
              <a:extLst>
                <a:ext uri="{FF2B5EF4-FFF2-40B4-BE49-F238E27FC236}">
                  <a16:creationId xmlns:a16="http://schemas.microsoft.com/office/drawing/2014/main" id="{17ADD673-60FB-6822-E831-6DB35C75E1AD}"/>
                </a:ext>
              </a:extLst>
            </p:cNvPr>
            <p:cNvSpPr txBox="1"/>
            <p:nvPr/>
          </p:nvSpPr>
          <p:spPr>
            <a:xfrm>
              <a:off x="5881600" y="3808009"/>
              <a:ext cx="167648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CLASSE</a:t>
              </a:r>
            </a:p>
          </p:txBody>
        </p:sp>
      </p:grpSp>
      <p:grpSp>
        <p:nvGrpSpPr>
          <p:cNvPr id="107" name="Agrupar 106">
            <a:extLst>
              <a:ext uri="{FF2B5EF4-FFF2-40B4-BE49-F238E27FC236}">
                <a16:creationId xmlns:a16="http://schemas.microsoft.com/office/drawing/2014/main" id="{099B8B14-222A-0861-5469-16CCCFB6428D}"/>
              </a:ext>
            </a:extLst>
          </p:cNvPr>
          <p:cNvGrpSpPr/>
          <p:nvPr/>
        </p:nvGrpSpPr>
        <p:grpSpPr>
          <a:xfrm>
            <a:off x="3419066" y="7342968"/>
            <a:ext cx="5309687" cy="2469039"/>
            <a:chOff x="4367713" y="7479905"/>
            <a:chExt cx="5309687" cy="2469039"/>
          </a:xfrm>
        </p:grpSpPr>
        <p:sp>
          <p:nvSpPr>
            <p:cNvPr id="103" name="CaixaDeTexto 102">
              <a:extLst>
                <a:ext uri="{FF2B5EF4-FFF2-40B4-BE49-F238E27FC236}">
                  <a16:creationId xmlns:a16="http://schemas.microsoft.com/office/drawing/2014/main" id="{03609413-19F8-135B-8A2D-F331B27E271F}"/>
                </a:ext>
              </a:extLst>
            </p:cNvPr>
            <p:cNvSpPr txBox="1"/>
            <p:nvPr/>
          </p:nvSpPr>
          <p:spPr>
            <a:xfrm>
              <a:off x="5655399" y="7479905"/>
              <a:ext cx="273431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MULTIPLICIDADE</a:t>
              </a:r>
            </a:p>
          </p:txBody>
        </p:sp>
        <p:sp>
          <p:nvSpPr>
            <p:cNvPr id="104" name="CaixaDeTexto 103">
              <a:extLst>
                <a:ext uri="{FF2B5EF4-FFF2-40B4-BE49-F238E27FC236}">
                  <a16:creationId xmlns:a16="http://schemas.microsoft.com/office/drawing/2014/main" id="{28ECD962-B552-181D-E55B-2E808725386C}"/>
                </a:ext>
              </a:extLst>
            </p:cNvPr>
            <p:cNvSpPr txBox="1"/>
            <p:nvPr/>
          </p:nvSpPr>
          <p:spPr>
            <a:xfrm>
              <a:off x="4367713" y="7917619"/>
              <a:ext cx="5309687" cy="2031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pt-BR" dirty="0">
                  <a:solidFill>
                    <a:schemeClr val="bg1"/>
                  </a:solidFill>
                  <a:latin typeface="TT Interphases" panose="020B0604020202020204" charset="0"/>
                </a:rPr>
                <a:t>1 </a:t>
              </a:r>
              <a:r>
                <a:rPr lang="pt-BR" dirty="0">
                  <a:solidFill>
                    <a:schemeClr val="bg1"/>
                  </a:solidFill>
                  <a:latin typeface="TT Interphases" panose="020B0604020202020204" charset="0"/>
                  <a:sym typeface="Wingdings" panose="05000000000000000000" pitchFamily="2" charset="2"/>
                </a:rPr>
                <a:t> Exatamente um.</a:t>
              </a:r>
            </a:p>
            <a:p>
              <a:pPr algn="ctr">
                <a:lnSpc>
                  <a:spcPct val="150000"/>
                </a:lnSpc>
              </a:pPr>
              <a:r>
                <a:rPr lang="pt-BR" dirty="0">
                  <a:solidFill>
                    <a:schemeClr val="bg1"/>
                  </a:solidFill>
                  <a:latin typeface="TT Interphases" panose="020B0604020202020204" charset="0"/>
                  <a:sym typeface="Wingdings" panose="05000000000000000000" pitchFamily="2" charset="2"/>
                </a:rPr>
                <a:t>0..1  Um ou muitos (Mínimo um).</a:t>
              </a:r>
            </a:p>
            <a:p>
              <a:pPr algn="ctr">
                <a:lnSpc>
                  <a:spcPct val="150000"/>
                </a:lnSpc>
              </a:pPr>
              <a:r>
                <a:rPr lang="pt-BR" dirty="0">
                  <a:solidFill>
                    <a:schemeClr val="bg1"/>
                  </a:solidFill>
                  <a:latin typeface="TT Interphases" panose="020B0604020202020204" charset="0"/>
                  <a:sym typeface="Wingdings" panose="05000000000000000000" pitchFamily="2" charset="2"/>
                </a:rPr>
                <a:t>1..*  Um ou muitos (mínimo um).</a:t>
              </a:r>
            </a:p>
            <a:p>
              <a:pPr algn="ctr">
                <a:lnSpc>
                  <a:spcPct val="150000"/>
                </a:lnSpc>
              </a:pPr>
              <a:r>
                <a:rPr lang="pt-BR" dirty="0">
                  <a:solidFill>
                    <a:schemeClr val="bg1"/>
                  </a:solidFill>
                  <a:latin typeface="TT Interphases" panose="020B0604020202020204" charset="0"/>
                  <a:sym typeface="Wingdings" panose="05000000000000000000" pitchFamily="2" charset="2"/>
                </a:rPr>
                <a:t>0..* ou ***  Zero ou muitos (opcional e múltiplo).</a:t>
              </a:r>
            </a:p>
            <a:p>
              <a:pPr algn="ctr"/>
              <a:endParaRPr lang="pt-BR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B3678C95-61B6-693A-3A13-BB158B0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05701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79808-D0C1-D187-1F32-EF752FA1C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8A600CA-C90F-6DFA-C42C-42A18D899634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8B6E6CA-42E0-F739-1609-30A1CE6A9481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19F2FB1-CE1B-8ECC-F5EC-31A1653FAF35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5212D9A4-9A7F-E6E0-3013-FCFB03B78A9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5400000">
            <a:off x="3491532" y="-4166569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C8E2538-E682-BB88-D241-5D4E6B47E83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0E283B5A-4756-64D9-DDE6-4D71DB1B590B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9B57A44D-DB52-96AB-3199-2AF259CB1B31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A2CFDC35-AA3B-102D-25F3-1D75C3C7C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47952E3A-9A22-C1C1-A4E8-06123DAF6BED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F681433B-39B3-196F-9DA4-FBAF49A7423D}"/>
              </a:ext>
            </a:extLst>
          </p:cNvPr>
          <p:cNvSpPr txBox="1"/>
          <p:nvPr/>
        </p:nvSpPr>
        <p:spPr>
          <a:xfrm>
            <a:off x="2819400" y="1257300"/>
            <a:ext cx="126492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Visão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 Geral (</a:t>
            </a: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Exemplo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)</a:t>
            </a: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6188540D-3A18-6F73-9059-3360896CCEB4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62D5B352-E688-C03A-750F-35C620C55C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467" t="10130" r="23284" b="10741"/>
          <a:stretch/>
        </p:blipFill>
        <p:spPr>
          <a:xfrm>
            <a:off x="5283057" y="3771900"/>
            <a:ext cx="7721887" cy="6110256"/>
          </a:xfrm>
          <a:prstGeom prst="rect">
            <a:avLst/>
          </a:prstGeom>
        </p:spPr>
      </p:pic>
      <p:sp>
        <p:nvSpPr>
          <p:cNvPr id="13" name="TextBox 8">
            <a:extLst>
              <a:ext uri="{FF2B5EF4-FFF2-40B4-BE49-F238E27FC236}">
                <a16:creationId xmlns:a16="http://schemas.microsoft.com/office/drawing/2014/main" id="{4356C207-AF71-870E-13B5-A9CD86DB0BA8}"/>
              </a:ext>
            </a:extLst>
          </p:cNvPr>
          <p:cNvSpPr txBox="1"/>
          <p:nvPr/>
        </p:nvSpPr>
        <p:spPr>
          <a:xfrm>
            <a:off x="8039100" y="9812746"/>
            <a:ext cx="2209800" cy="376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pt-BR" sz="16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Fonte: Autores (2025).</a:t>
            </a:r>
          </a:p>
        </p:txBody>
      </p:sp>
      <p:sp>
        <p:nvSpPr>
          <p:cNvPr id="14" name="Espaço Reservado para Número de Slide 13">
            <a:extLst>
              <a:ext uri="{FF2B5EF4-FFF2-40B4-BE49-F238E27FC236}">
                <a16:creationId xmlns:a16="http://schemas.microsoft.com/office/drawing/2014/main" id="{022C145A-B099-7705-A994-4CF8C2293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5141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50C96A-2529-04FE-AED7-7A46D853F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1B7496F6-FE21-A4C7-0E94-9673AC7EBDD2}"/>
              </a:ext>
            </a:extLst>
          </p:cNvPr>
          <p:cNvSpPr/>
          <p:nvPr/>
        </p:nvSpPr>
        <p:spPr>
          <a:xfrm flipH="1">
            <a:off x="17363456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0"/>
                </a:moveTo>
                <a:lnTo>
                  <a:pt x="0" y="0"/>
                </a:lnTo>
                <a:lnTo>
                  <a:pt x="0" y="1028700"/>
                </a:lnTo>
                <a:lnTo>
                  <a:pt x="924544" y="1028700"/>
                </a:lnTo>
                <a:lnTo>
                  <a:pt x="92454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068BBD7-923B-5699-7355-F716C6465356}"/>
              </a:ext>
            </a:extLst>
          </p:cNvPr>
          <p:cNvSpPr txBox="1"/>
          <p:nvPr/>
        </p:nvSpPr>
        <p:spPr>
          <a:xfrm>
            <a:off x="1524000" y="4389448"/>
            <a:ext cx="5907156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TT Interphases" panose="020B0604020202020204" charset="0"/>
              </a:rPr>
              <a:t>Diagrama de Classes:</a:t>
            </a:r>
            <a:endParaRPr lang="pt-BR" sz="24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8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Visão Geral</a:t>
            </a:r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ACF1B219-2017-00D8-48C4-DB686BD79A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04310"/>
            <a:ext cx="8534400" cy="9278380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BC62B2F-94B9-BABE-8AEA-D01B76FA0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2542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68E682-97D3-7F11-12A8-08036C412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88A61602-230D-267B-9F6E-16270055303D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DAC72D80-E867-0C91-BF0B-02D0A35BC1C0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7C3227EB-3A3A-200A-902E-CF537D471AA3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2" name="Imagem 1" descr="Diagrama&#10;&#10;O conteúdo gerado por IA pode estar incorreto.">
            <a:extLst>
              <a:ext uri="{FF2B5EF4-FFF2-40B4-BE49-F238E27FC236}">
                <a16:creationId xmlns:a16="http://schemas.microsoft.com/office/drawing/2014/main" id="{EFE0C454-AE93-A181-4E70-4790C9F647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63" t="1" b="55748"/>
          <a:stretch/>
        </p:blipFill>
        <p:spPr>
          <a:xfrm>
            <a:off x="4434741" y="2448731"/>
            <a:ext cx="8712617" cy="722232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FD8EDE23-66ED-B808-1A81-7C847F6F103E}"/>
              </a:ext>
            </a:extLst>
          </p:cNvPr>
          <p:cNvSpPr txBox="1"/>
          <p:nvPr/>
        </p:nvSpPr>
        <p:spPr>
          <a:xfrm>
            <a:off x="4960570" y="600382"/>
            <a:ext cx="7660958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TT Interphases" panose="020B0604020202020204" charset="0"/>
              </a:rPr>
              <a:t>Diagrama de Classes:</a:t>
            </a:r>
            <a:endParaRPr lang="pt-BR" sz="24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8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Administrador e Usuário</a:t>
            </a:r>
          </a:p>
        </p:txBody>
      </p:sp>
      <p:pic>
        <p:nvPicPr>
          <p:cNvPr id="9" name="Imagem 8" descr="Diagrama&#10;&#10;O conteúdo gerado por IA pode estar incorreto.">
            <a:extLst>
              <a:ext uri="{FF2B5EF4-FFF2-40B4-BE49-F238E27FC236}">
                <a16:creationId xmlns:a16="http://schemas.microsoft.com/office/drawing/2014/main" id="{F6F835C9-9FD5-1E57-AF62-B3D3285569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191049"/>
            <a:ext cx="2125881" cy="2311203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9D559AB4-7FA2-9BA2-D7CD-9D0050B449CE}"/>
              </a:ext>
            </a:extLst>
          </p:cNvPr>
          <p:cNvSpPr/>
          <p:nvPr/>
        </p:nvSpPr>
        <p:spPr>
          <a:xfrm>
            <a:off x="16840200" y="189724"/>
            <a:ext cx="1287681" cy="991376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431CD85-7B12-663D-F351-FEE84F7E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32113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8508C5-558E-0EB6-C119-672764303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14BAE85B-2D84-C541-14F5-777F2D576291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5169296E-70D5-4251-ED32-68854B0681D9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5A5DDEEA-5440-57B2-7C33-7FA9B98B7342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2" name="Imagem 1" descr="Diagrama&#10;&#10;O conteúdo gerado por IA pode estar incorreto.">
            <a:extLst>
              <a:ext uri="{FF2B5EF4-FFF2-40B4-BE49-F238E27FC236}">
                <a16:creationId xmlns:a16="http://schemas.microsoft.com/office/drawing/2014/main" id="{2295D463-EF06-75C9-6088-08B5F2DD04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" t="42618" r="640" b="28732"/>
          <a:stretch/>
        </p:blipFill>
        <p:spPr>
          <a:xfrm>
            <a:off x="898046" y="3289476"/>
            <a:ext cx="16448984" cy="51816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B60E574-68A4-BF72-BB9E-8C02BE25B769}"/>
              </a:ext>
            </a:extLst>
          </p:cNvPr>
          <p:cNvSpPr txBox="1"/>
          <p:nvPr/>
        </p:nvSpPr>
        <p:spPr>
          <a:xfrm>
            <a:off x="3378003" y="685412"/>
            <a:ext cx="1148907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TT Interphases" panose="020B0604020202020204" charset="0"/>
              </a:rPr>
              <a:t>Diagrama de Classes:</a:t>
            </a:r>
            <a:endParaRPr lang="pt-BR" sz="24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8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Sessão, Validador, Pergunta, Feedback e Resolução</a:t>
            </a:r>
          </a:p>
        </p:txBody>
      </p:sp>
      <p:pic>
        <p:nvPicPr>
          <p:cNvPr id="9" name="Imagem 8" descr="Diagrama&#10;&#10;O conteúdo gerado por IA pode estar incorreto.">
            <a:extLst>
              <a:ext uri="{FF2B5EF4-FFF2-40B4-BE49-F238E27FC236}">
                <a16:creationId xmlns:a16="http://schemas.microsoft.com/office/drawing/2014/main" id="{7F3FE41A-0C24-CCD1-CBFA-5F34D52373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191049"/>
            <a:ext cx="2125881" cy="2311203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FBD8AB45-05CB-A9E7-A7CC-1985F2A37AB9}"/>
              </a:ext>
            </a:extLst>
          </p:cNvPr>
          <p:cNvSpPr/>
          <p:nvPr/>
        </p:nvSpPr>
        <p:spPr>
          <a:xfrm>
            <a:off x="16002000" y="1152000"/>
            <a:ext cx="2125881" cy="684000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B975D8B-3E80-C5CE-6AF8-AD3D9B6DE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2321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D166B4-9FA4-B0A1-B548-9F9142D77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36EAB345-5C63-1459-0F43-480989B0ADC5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87168477-2B57-D466-F470-0F19599C0A38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76A08769-653C-AE1D-87EA-FB990F76F716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2" name="Imagem 1" descr="Diagrama&#10;&#10;O conteúdo gerado por IA pode estar incorreto.">
            <a:extLst>
              <a:ext uri="{FF2B5EF4-FFF2-40B4-BE49-F238E27FC236}">
                <a16:creationId xmlns:a16="http://schemas.microsoft.com/office/drawing/2014/main" id="{F4E40F06-25DA-919D-A9B6-543C259F76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82" t="71064" r="99" b="286"/>
          <a:stretch/>
        </p:blipFill>
        <p:spPr>
          <a:xfrm>
            <a:off x="4076699" y="2676116"/>
            <a:ext cx="10134600" cy="671353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42B4F04-C82A-48ED-158C-81651539E6AA}"/>
              </a:ext>
            </a:extLst>
          </p:cNvPr>
          <p:cNvSpPr txBox="1"/>
          <p:nvPr/>
        </p:nvSpPr>
        <p:spPr>
          <a:xfrm>
            <a:off x="3399464" y="739947"/>
            <a:ext cx="11489071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TT Interphases" panose="020B0604020202020204" charset="0"/>
              </a:rPr>
              <a:t>Diagrama de Classes:</a:t>
            </a:r>
            <a:endParaRPr lang="pt-BR" sz="24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8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Sistema LLM e Base Vetorial</a:t>
            </a:r>
          </a:p>
        </p:txBody>
      </p:sp>
      <p:pic>
        <p:nvPicPr>
          <p:cNvPr id="9" name="Imagem 8" descr="Diagrama&#10;&#10;O conteúdo gerado por IA pode estar incorreto.">
            <a:extLst>
              <a:ext uri="{FF2B5EF4-FFF2-40B4-BE49-F238E27FC236}">
                <a16:creationId xmlns:a16="http://schemas.microsoft.com/office/drawing/2014/main" id="{F605CE61-AFC3-D745-BB90-3C16FD078C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191049"/>
            <a:ext cx="2125881" cy="2311203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FD94C5C0-ABE9-9498-3BFC-08574F5FDA31}"/>
              </a:ext>
            </a:extLst>
          </p:cNvPr>
          <p:cNvSpPr/>
          <p:nvPr/>
        </p:nvSpPr>
        <p:spPr>
          <a:xfrm>
            <a:off x="17068800" y="1818252"/>
            <a:ext cx="1059081" cy="684000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A1D4489-C85D-9F38-6F8E-2B980ABDF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9820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2A0EC4-565A-E74C-918D-727AF9588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2D5522B-3C59-EDFF-90DC-57E5B5767908}"/>
              </a:ext>
            </a:extLst>
          </p:cNvPr>
          <p:cNvGrpSpPr/>
          <p:nvPr/>
        </p:nvGrpSpPr>
        <p:grpSpPr>
          <a:xfrm>
            <a:off x="13940538" y="0"/>
            <a:ext cx="4347462" cy="10287000"/>
            <a:chOff x="0" y="0"/>
            <a:chExt cx="1145011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983AB53-B137-67CF-1939-7D3D3BB8DDE6}"/>
                </a:ext>
              </a:extLst>
            </p:cNvPr>
            <p:cNvSpPr/>
            <p:nvPr/>
          </p:nvSpPr>
          <p:spPr>
            <a:xfrm>
              <a:off x="0" y="0"/>
              <a:ext cx="1145011" cy="2709333"/>
            </a:xfrm>
            <a:custGeom>
              <a:avLst/>
              <a:gdLst/>
              <a:ahLst/>
              <a:cxnLst/>
              <a:rect l="l" t="t" r="r" b="b"/>
              <a:pathLst>
                <a:path w="1145011" h="2709333">
                  <a:moveTo>
                    <a:pt x="0" y="0"/>
                  </a:moveTo>
                  <a:lnTo>
                    <a:pt x="1145011" y="0"/>
                  </a:lnTo>
                  <a:lnTo>
                    <a:pt x="11450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418DF0D-6475-20EF-CB45-16300C106E31}"/>
                </a:ext>
              </a:extLst>
            </p:cNvPr>
            <p:cNvSpPr txBox="1"/>
            <p:nvPr/>
          </p:nvSpPr>
          <p:spPr>
            <a:xfrm>
              <a:off x="0" y="-47625"/>
              <a:ext cx="114501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1164FCAE-DEF5-84BF-4464-9A3F10119899}"/>
              </a:ext>
            </a:extLst>
          </p:cNvPr>
          <p:cNvSpPr txBox="1"/>
          <p:nvPr/>
        </p:nvSpPr>
        <p:spPr>
          <a:xfrm>
            <a:off x="1585688" y="1181100"/>
            <a:ext cx="9844312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pt-BR" sz="9000" b="1" noProof="0" dirty="0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Diagrama de Atividades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BB134065-3DF9-5664-58F9-94F4AC419937}"/>
              </a:ext>
            </a:extLst>
          </p:cNvPr>
          <p:cNvSpPr/>
          <p:nvPr/>
        </p:nvSpPr>
        <p:spPr>
          <a:xfrm flipH="1" flipV="1">
            <a:off x="16999656" y="8853516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4" y="1433484"/>
                </a:moveTo>
                <a:lnTo>
                  <a:pt x="0" y="1433484"/>
                </a:lnTo>
                <a:lnTo>
                  <a:pt x="0" y="0"/>
                </a:lnTo>
                <a:lnTo>
                  <a:pt x="1288344" y="0"/>
                </a:lnTo>
                <a:lnTo>
                  <a:pt x="1288344" y="14334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BF0ADEC0-B0C8-BA52-E4BC-20A5FE406FCB}"/>
              </a:ext>
            </a:extLst>
          </p:cNvPr>
          <p:cNvSpPr/>
          <p:nvPr/>
        </p:nvSpPr>
        <p:spPr>
          <a:xfrm>
            <a:off x="0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5BA52C25-24C5-A552-53BF-85B7B96D24A9}"/>
              </a:ext>
            </a:extLst>
          </p:cNvPr>
          <p:cNvSpPr txBox="1"/>
          <p:nvPr/>
        </p:nvSpPr>
        <p:spPr>
          <a:xfrm>
            <a:off x="1585688" y="4082722"/>
            <a:ext cx="7558312" cy="1597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Representa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o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fluxo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processos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ou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atividades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dentro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um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sistema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. Ele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descreve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sequência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ações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decisões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caminhos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alternativos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durante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uma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tarefa</a:t>
            </a:r>
            <a:r>
              <a: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.</a:t>
            </a:r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89AC87A4-6484-43C6-2882-391F62E9175A}"/>
              </a:ext>
            </a:extLst>
          </p:cNvPr>
          <p:cNvSpPr txBox="1"/>
          <p:nvPr/>
        </p:nvSpPr>
        <p:spPr>
          <a:xfrm>
            <a:off x="1593709" y="6225006"/>
            <a:ext cx="7558312" cy="3243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TT Interphases"/>
                <a:cs typeface="TT Interphases"/>
                <a:sym typeface="TT Interphases"/>
              </a:rPr>
              <a:t>Para que serve?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Representar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o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fluxo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atividades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seus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processos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Ajuda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na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identificação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decisões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,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paralelismos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alternativas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Compreensão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dos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processos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de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negócio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e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regras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operacionais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</a:t>
            </a:r>
          </a:p>
        </p:txBody>
      </p:sp>
      <p:pic>
        <p:nvPicPr>
          <p:cNvPr id="8" name="Imagem 7" descr="Imagem de vídeo game&#10;&#10;O conteúdo gerado por IA pode estar incorreto.">
            <a:extLst>
              <a:ext uri="{FF2B5EF4-FFF2-40B4-BE49-F238E27FC236}">
                <a16:creationId xmlns:a16="http://schemas.microsoft.com/office/drawing/2014/main" id="{7009C0C9-3A82-D631-2423-B088D6FA8C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06" t="9995" r="14883" b="10070"/>
          <a:stretch/>
        </p:blipFill>
        <p:spPr>
          <a:xfrm>
            <a:off x="10599820" y="847873"/>
            <a:ext cx="7078580" cy="8221884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693B87-F07E-0E8E-F37E-E089E8C99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4198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E7284-C96A-6CBB-FDAF-E88443064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D45C07A-7DD4-B1DA-9DBC-650B7431B441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0AF1FE1-7320-7638-F9E7-DFA104062241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4C46ED9-4F38-B522-7B8A-8328C074DD79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8633D889-58DC-BD81-92FB-EE71B7A7462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5400000">
            <a:off x="3491532" y="-4166569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7DC81E6-C3B6-5D9C-FD5B-325C7B3626F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2A2F43FF-E1F5-828A-EB95-F3B2E14E7C1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72C32905-4FC3-72A4-8DA8-53B7DF27171A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72BCBE77-CE30-67D8-9F8F-8C645D770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7EE0317D-609E-70E3-0803-A8E6DC17F0E8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8B8C0ADE-3723-A751-489C-6A93ABBCA7E6}"/>
              </a:ext>
            </a:extLst>
          </p:cNvPr>
          <p:cNvSpPr txBox="1"/>
          <p:nvPr/>
        </p:nvSpPr>
        <p:spPr>
          <a:xfrm>
            <a:off x="2209800" y="1257300"/>
            <a:ext cx="160782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Componentes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 </a:t>
            </a: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Essenciais</a:t>
            </a:r>
            <a:endParaRPr lang="en-US" sz="9000" b="1" dirty="0">
              <a:solidFill>
                <a:srgbClr val="08ADAD"/>
              </a:solidFill>
              <a:latin typeface="Century Gothic" panose="020B0502020202020204" pitchFamily="34" charset="0"/>
              <a:ea typeface="TT Interphases Bold"/>
              <a:cs typeface="TT Interphases Bold"/>
              <a:sym typeface="TT Interphases Bold"/>
            </a:endParaRP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69109161-2D41-EDF8-6E54-6B0F2773EBB2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892A6A18-D0E4-9205-035C-33DE90ED3A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51282" t="35173" r="7917" b="23420"/>
          <a:stretch/>
        </p:blipFill>
        <p:spPr>
          <a:xfrm>
            <a:off x="4931622" y="4486981"/>
            <a:ext cx="3871017" cy="220980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7FAE9747-5F99-6F48-B71C-33C016F5815D}"/>
              </a:ext>
            </a:extLst>
          </p:cNvPr>
          <p:cNvSpPr txBox="1"/>
          <p:nvPr/>
        </p:nvSpPr>
        <p:spPr>
          <a:xfrm>
            <a:off x="5212315" y="6679875"/>
            <a:ext cx="33096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ATIVIDADES/AÇÕES</a:t>
            </a:r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68AD81E7-E3F7-6588-C087-19FD5E65D02D}"/>
              </a:ext>
            </a:extLst>
          </p:cNvPr>
          <p:cNvGrpSpPr/>
          <p:nvPr/>
        </p:nvGrpSpPr>
        <p:grpSpPr>
          <a:xfrm>
            <a:off x="4911569" y="7789728"/>
            <a:ext cx="3859063" cy="643998"/>
            <a:chOff x="11810035" y="6242390"/>
            <a:chExt cx="3859063" cy="643998"/>
          </a:xfrm>
        </p:grpSpPr>
        <p:cxnSp>
          <p:nvCxnSpPr>
            <p:cNvPr id="27" name="Conector reto 26">
              <a:extLst>
                <a:ext uri="{FF2B5EF4-FFF2-40B4-BE49-F238E27FC236}">
                  <a16:creationId xmlns:a16="http://schemas.microsoft.com/office/drawing/2014/main" id="{AC2D8190-46BC-E683-B1C9-C12D17B2756B}"/>
                </a:ext>
              </a:extLst>
            </p:cNvPr>
            <p:cNvCxnSpPr>
              <a:cxnSpLocks/>
            </p:cNvCxnSpPr>
            <p:nvPr/>
          </p:nvCxnSpPr>
          <p:spPr>
            <a:xfrm>
              <a:off x="11810035" y="6886388"/>
              <a:ext cx="3859063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olid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CF465795-F9EB-87BB-2280-C2C1555C65B3}"/>
                </a:ext>
              </a:extLst>
            </p:cNvPr>
            <p:cNvSpPr txBox="1"/>
            <p:nvPr/>
          </p:nvSpPr>
          <p:spPr>
            <a:xfrm>
              <a:off x="12084751" y="6242390"/>
              <a:ext cx="330963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FLUXO DA ATIVIDADE</a:t>
              </a:r>
            </a:p>
          </p:txBody>
        </p:sp>
      </p:grpSp>
      <p:sp>
        <p:nvSpPr>
          <p:cNvPr id="11" name="Elipse 10">
            <a:extLst>
              <a:ext uri="{FF2B5EF4-FFF2-40B4-BE49-F238E27FC236}">
                <a16:creationId xmlns:a16="http://schemas.microsoft.com/office/drawing/2014/main" id="{2E7CD512-5065-7E97-A965-8D05019E0E11}"/>
              </a:ext>
            </a:extLst>
          </p:cNvPr>
          <p:cNvSpPr/>
          <p:nvPr/>
        </p:nvSpPr>
        <p:spPr>
          <a:xfrm>
            <a:off x="2297872" y="4759469"/>
            <a:ext cx="1203148" cy="1176760"/>
          </a:xfrm>
          <a:prstGeom prst="ellipse">
            <a:avLst/>
          </a:prstGeom>
          <a:solidFill>
            <a:srgbClr val="E1E1E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8FFE535-0268-4F9C-C14E-8381DC1327E4}"/>
              </a:ext>
            </a:extLst>
          </p:cNvPr>
          <p:cNvSpPr txBox="1"/>
          <p:nvPr/>
        </p:nvSpPr>
        <p:spPr>
          <a:xfrm>
            <a:off x="1652231" y="6053868"/>
            <a:ext cx="24944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NÓ INICIAL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35A3E17-6643-22A3-7286-1F8788A301D0}"/>
              </a:ext>
            </a:extLst>
          </p:cNvPr>
          <p:cNvSpPr txBox="1"/>
          <p:nvPr/>
        </p:nvSpPr>
        <p:spPr>
          <a:xfrm>
            <a:off x="1652231" y="8252361"/>
            <a:ext cx="24944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NÓ FINAL</a:t>
            </a:r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45002535-38FE-90D5-94FE-AFF1FA9CE09C}"/>
              </a:ext>
            </a:extLst>
          </p:cNvPr>
          <p:cNvGrpSpPr/>
          <p:nvPr/>
        </p:nvGrpSpPr>
        <p:grpSpPr>
          <a:xfrm>
            <a:off x="2297872" y="6957962"/>
            <a:ext cx="1203148" cy="1176760"/>
            <a:chOff x="2334650" y="6957962"/>
            <a:chExt cx="1203148" cy="1176760"/>
          </a:xfrm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082BB662-472C-900C-F354-AD0DE2562D5C}"/>
                </a:ext>
              </a:extLst>
            </p:cNvPr>
            <p:cNvSpPr/>
            <p:nvPr/>
          </p:nvSpPr>
          <p:spPr>
            <a:xfrm>
              <a:off x="2334650" y="6957962"/>
              <a:ext cx="1203148" cy="1176760"/>
            </a:xfrm>
            <a:prstGeom prst="ellipse">
              <a:avLst/>
            </a:prstGeom>
            <a:solidFill>
              <a:schemeClr val="tx1"/>
            </a:solidFill>
            <a:ln w="76200">
              <a:solidFill>
                <a:srgbClr val="E1E1E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C2B25990-89D2-8F2F-C02A-C95EE449E3EA}"/>
                </a:ext>
              </a:extLst>
            </p:cNvPr>
            <p:cNvSpPr/>
            <p:nvPr/>
          </p:nvSpPr>
          <p:spPr>
            <a:xfrm>
              <a:off x="2549066" y="7167675"/>
              <a:ext cx="774317" cy="757335"/>
            </a:xfrm>
            <a:prstGeom prst="ellipse">
              <a:avLst/>
            </a:prstGeom>
            <a:solidFill>
              <a:srgbClr val="E1E1E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3" name="Losango 22">
            <a:extLst>
              <a:ext uri="{FF2B5EF4-FFF2-40B4-BE49-F238E27FC236}">
                <a16:creationId xmlns:a16="http://schemas.microsoft.com/office/drawing/2014/main" id="{6A53E5E6-89AE-CADD-CB47-9B5640351514}"/>
              </a:ext>
            </a:extLst>
          </p:cNvPr>
          <p:cNvSpPr/>
          <p:nvPr/>
        </p:nvSpPr>
        <p:spPr>
          <a:xfrm>
            <a:off x="9587600" y="5267548"/>
            <a:ext cx="2604400" cy="2117000"/>
          </a:xfrm>
          <a:prstGeom prst="diamond">
            <a:avLst/>
          </a:prstGeom>
          <a:noFill/>
          <a:ln>
            <a:solidFill>
              <a:srgbClr val="E1E1E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E2F6A44-B181-3770-1827-2D9AF0C21184}"/>
              </a:ext>
            </a:extLst>
          </p:cNvPr>
          <p:cNvSpPr txBox="1"/>
          <p:nvPr/>
        </p:nvSpPr>
        <p:spPr>
          <a:xfrm>
            <a:off x="10052315" y="7560248"/>
            <a:ext cx="16749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DECISÃO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FFD18352-5286-E001-CEA5-C3E85D116CA9}"/>
              </a:ext>
            </a:extLst>
          </p:cNvPr>
          <p:cNvGrpSpPr/>
          <p:nvPr/>
        </p:nvGrpSpPr>
        <p:grpSpPr>
          <a:xfrm>
            <a:off x="12729829" y="5221515"/>
            <a:ext cx="4600174" cy="1908000"/>
            <a:chOff x="11734800" y="7180722"/>
            <a:chExt cx="4600174" cy="1908000"/>
          </a:xfrm>
        </p:grpSpPr>
        <p:cxnSp>
          <p:nvCxnSpPr>
            <p:cNvPr id="42" name="Conector reto 41">
              <a:extLst>
                <a:ext uri="{FF2B5EF4-FFF2-40B4-BE49-F238E27FC236}">
                  <a16:creationId xmlns:a16="http://schemas.microsoft.com/office/drawing/2014/main" id="{8EFF1686-8ED0-2105-2AFF-4A4EBFF349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34800" y="8663015"/>
              <a:ext cx="2166707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olid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tângulo: Cantos Arredondados 28">
              <a:extLst>
                <a:ext uri="{FF2B5EF4-FFF2-40B4-BE49-F238E27FC236}">
                  <a16:creationId xmlns:a16="http://schemas.microsoft.com/office/drawing/2014/main" id="{55FCAC10-BC6C-849C-192F-E16943E907AB}"/>
                </a:ext>
              </a:extLst>
            </p:cNvPr>
            <p:cNvSpPr/>
            <p:nvPr/>
          </p:nvSpPr>
          <p:spPr>
            <a:xfrm rot="5400000">
              <a:off x="13080887" y="8001342"/>
              <a:ext cx="1908000" cy="266760"/>
            </a:xfrm>
            <a:prstGeom prst="roundRect">
              <a:avLst/>
            </a:prstGeom>
            <a:solidFill>
              <a:srgbClr val="E1E1E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B8328D7B-E6D1-1B44-FEE2-D49579A4515A}"/>
                </a:ext>
              </a:extLst>
            </p:cNvPr>
            <p:cNvCxnSpPr>
              <a:cxnSpLocks/>
            </p:cNvCxnSpPr>
            <p:nvPr/>
          </p:nvCxnSpPr>
          <p:spPr>
            <a:xfrm>
              <a:off x="11734800" y="7560248"/>
              <a:ext cx="2166707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olid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to 30">
              <a:extLst>
                <a:ext uri="{FF2B5EF4-FFF2-40B4-BE49-F238E27FC236}">
                  <a16:creationId xmlns:a16="http://schemas.microsoft.com/office/drawing/2014/main" id="{252F534B-90B0-C5DC-D2FA-B3282D86075F}"/>
                </a:ext>
              </a:extLst>
            </p:cNvPr>
            <p:cNvCxnSpPr>
              <a:cxnSpLocks/>
            </p:cNvCxnSpPr>
            <p:nvPr/>
          </p:nvCxnSpPr>
          <p:spPr>
            <a:xfrm>
              <a:off x="14168267" y="8134722"/>
              <a:ext cx="2166707" cy="0"/>
            </a:xfrm>
            <a:prstGeom prst="line">
              <a:avLst/>
            </a:prstGeom>
            <a:ln w="76200">
              <a:solidFill>
                <a:schemeClr val="bg1"/>
              </a:solidFill>
              <a:prstDash val="solid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F34F4C07-39A1-C458-2487-2A2D7A6B6814}"/>
              </a:ext>
            </a:extLst>
          </p:cNvPr>
          <p:cNvSpPr txBox="1"/>
          <p:nvPr/>
        </p:nvSpPr>
        <p:spPr>
          <a:xfrm>
            <a:off x="13461130" y="7542267"/>
            <a:ext cx="3137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BARRA DE SINCRONIZAÇÃO</a:t>
            </a:r>
          </a:p>
        </p:txBody>
      </p:sp>
      <p:sp>
        <p:nvSpPr>
          <p:cNvPr id="14" name="Espaço Reservado para Número de Slide 13">
            <a:extLst>
              <a:ext uri="{FF2B5EF4-FFF2-40B4-BE49-F238E27FC236}">
                <a16:creationId xmlns:a16="http://schemas.microsoft.com/office/drawing/2014/main" id="{4E4416EB-E4BC-CB08-67ED-499580A2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7283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72FF8-9AEC-0C48-4C2C-931E125AA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831A8D4-0558-4315-5F54-44666036E047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A14CE16-DDF4-41F4-028B-997014A03ECA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8649667-340C-3EB7-3E68-9EF81F488B61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4F448B3F-6F62-0792-A945-F463C90C56D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5400000">
            <a:off x="3491532" y="-4166569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E5640984-EACF-424D-48B0-81F85140AE4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1618C44-2361-3EBE-001B-05BDF6270D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17462D8B-0695-379D-C421-F20769315AE6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6DA81929-3071-2299-66DE-E867E4FC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217DF017-14C2-061E-4366-E8A037465C85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2BD2C11B-8678-7F7D-7E75-726C8DBE5FBF}"/>
              </a:ext>
            </a:extLst>
          </p:cNvPr>
          <p:cNvSpPr txBox="1"/>
          <p:nvPr/>
        </p:nvSpPr>
        <p:spPr>
          <a:xfrm>
            <a:off x="2781300" y="1257300"/>
            <a:ext cx="127254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Visão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 Geral (</a:t>
            </a: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Exemplo</a:t>
            </a:r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)</a:t>
            </a: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3F596D24-0442-B3FD-ACBE-2067CAE0B9F9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448DE880-E179-14C6-939C-5051E9B6A6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9148" t="10601" r="10019" b="10509"/>
          <a:stretch/>
        </p:blipFill>
        <p:spPr>
          <a:xfrm>
            <a:off x="4695083" y="3899595"/>
            <a:ext cx="8897835" cy="5574273"/>
          </a:xfrm>
          <a:prstGeom prst="rect">
            <a:avLst/>
          </a:prstGeom>
        </p:spPr>
      </p:pic>
      <p:sp>
        <p:nvSpPr>
          <p:cNvPr id="19" name="TextBox 8">
            <a:extLst>
              <a:ext uri="{FF2B5EF4-FFF2-40B4-BE49-F238E27FC236}">
                <a16:creationId xmlns:a16="http://schemas.microsoft.com/office/drawing/2014/main" id="{D2FACD2D-A455-E270-50A5-B443CD741D3C}"/>
              </a:ext>
            </a:extLst>
          </p:cNvPr>
          <p:cNvSpPr txBox="1"/>
          <p:nvPr/>
        </p:nvSpPr>
        <p:spPr>
          <a:xfrm>
            <a:off x="8039100" y="9532153"/>
            <a:ext cx="2209800" cy="376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pt-BR" sz="16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Fonte: Autores (2025).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FFAEC6E4-88E9-06BF-3ECE-AFFD42307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519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20934B-9174-01FB-3BB7-DDBB225E1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A5D1E686-96AE-A2FC-2444-097DAC8205B4}"/>
              </a:ext>
            </a:extLst>
          </p:cNvPr>
          <p:cNvSpPr/>
          <p:nvPr/>
        </p:nvSpPr>
        <p:spPr>
          <a:xfrm flipH="1">
            <a:off x="17363456" y="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0"/>
                </a:moveTo>
                <a:lnTo>
                  <a:pt x="0" y="0"/>
                </a:lnTo>
                <a:lnTo>
                  <a:pt x="0" y="1028700"/>
                </a:lnTo>
                <a:lnTo>
                  <a:pt x="924544" y="1028700"/>
                </a:lnTo>
                <a:lnTo>
                  <a:pt x="92454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EFA30-3437-78BD-0422-C178E6585E36}"/>
              </a:ext>
            </a:extLst>
          </p:cNvPr>
          <p:cNvSpPr txBox="1"/>
          <p:nvPr/>
        </p:nvSpPr>
        <p:spPr>
          <a:xfrm>
            <a:off x="1179444" y="4610101"/>
            <a:ext cx="544995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Atividade: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Cadastro e Login</a:t>
            </a:r>
          </a:p>
        </p:txBody>
      </p:sp>
      <p:pic>
        <p:nvPicPr>
          <p:cNvPr id="4" name="Imagem 3" descr="Diagrama&#10;&#10;O conteúdo gerado por IA pode estar incorreto.">
            <a:extLst>
              <a:ext uri="{FF2B5EF4-FFF2-40B4-BE49-F238E27FC236}">
                <a16:creationId xmlns:a16="http://schemas.microsoft.com/office/drawing/2014/main" id="{9782AFFA-C8A6-2352-D964-9356875E66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583" y="2095500"/>
            <a:ext cx="10782300" cy="6096000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102D9F0-D1BB-B4A3-58AD-90CAD9531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49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393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16AEA-4215-8845-AFB5-5B2EED5AF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9D643D5-7D9C-635C-6E1E-9F5F5AEF1554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2BEFECA-1015-4205-4554-567FE9F5A217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EAC42DC-865D-BE08-0766-FF9F446EEC6E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0F2CD8F9-4BF9-DD8D-EF2F-004CF6ABEC5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5400000">
            <a:off x="3491532" y="-4166569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E660F4E-C42D-C4C6-A9D6-D4ABDD71122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2E2F166-6AE8-FE29-C47C-D96FAF67A0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B1763472-BE77-AFA4-7604-2DD1847B4F53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C9307EAB-CF5D-F874-1F49-A675D24BB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FD1FCC94-FCC0-15AF-89CD-ED722C6327A5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F7625A97-7C09-BB62-CA90-18B37A36C804}"/>
              </a:ext>
            </a:extLst>
          </p:cNvPr>
          <p:cNvSpPr txBox="1"/>
          <p:nvPr/>
        </p:nvSpPr>
        <p:spPr>
          <a:xfrm>
            <a:off x="4914900" y="1152914"/>
            <a:ext cx="84582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000" b="1" dirty="0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Mercado </a:t>
            </a:r>
            <a:r>
              <a:rPr lang="en-US" sz="9000" b="1" dirty="0" err="1">
                <a:solidFill>
                  <a:srgbClr val="08ADAD"/>
                </a:solidFill>
                <a:latin typeface="Century Gothic" panose="020B0502020202020204" pitchFamily="34" charset="0"/>
                <a:ea typeface="TT Interphases Bold"/>
                <a:cs typeface="TT Interphases Bold"/>
                <a:sym typeface="TT Interphases Bold"/>
              </a:rPr>
              <a:t>Atual</a:t>
            </a:r>
            <a:endParaRPr lang="en-US" sz="9000" b="1" dirty="0">
              <a:solidFill>
                <a:srgbClr val="08ADAD"/>
              </a:solidFill>
              <a:latin typeface="Century Gothic" panose="020B0502020202020204" pitchFamily="34" charset="0"/>
              <a:ea typeface="TT Interphases Bold"/>
              <a:cs typeface="TT Interphases Bold"/>
              <a:sym typeface="TT Interphases Bold"/>
            </a:endParaRP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B893E8C7-16AE-0B4B-A3A5-6AD208FD9070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C129E60-12AE-305E-BB40-7FB2C8F694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081" y="4152900"/>
            <a:ext cx="7925906" cy="1657581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C506DDC2-C590-CB69-1EC2-2D19109EAC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6548" y="5087336"/>
            <a:ext cx="7903852" cy="2523608"/>
          </a:xfrm>
          <a:prstGeom prst="rect">
            <a:avLst/>
          </a:prstGeom>
        </p:spPr>
      </p:pic>
      <p:sp>
        <p:nvSpPr>
          <p:cNvPr id="37" name="TextBox 8">
            <a:extLst>
              <a:ext uri="{FF2B5EF4-FFF2-40B4-BE49-F238E27FC236}">
                <a16:creationId xmlns:a16="http://schemas.microsoft.com/office/drawing/2014/main" id="{E9538DD4-DC10-FD7B-5A32-2C490D2BEF73}"/>
              </a:ext>
            </a:extLst>
          </p:cNvPr>
          <p:cNvSpPr txBox="1"/>
          <p:nvPr/>
        </p:nvSpPr>
        <p:spPr>
          <a:xfrm>
            <a:off x="12113574" y="7760722"/>
            <a:ext cx="2209800" cy="376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pt-BR" sz="16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Fonte: CAUSI. (2025).</a:t>
            </a:r>
          </a:p>
        </p:txBody>
      </p:sp>
      <p:sp>
        <p:nvSpPr>
          <p:cNvPr id="38" name="TextBox 8">
            <a:extLst>
              <a:ext uri="{FF2B5EF4-FFF2-40B4-BE49-F238E27FC236}">
                <a16:creationId xmlns:a16="http://schemas.microsoft.com/office/drawing/2014/main" id="{C95ABEE2-16C5-BCC1-2B6A-736FFDC563E4}"/>
              </a:ext>
            </a:extLst>
          </p:cNvPr>
          <p:cNvSpPr txBox="1"/>
          <p:nvPr/>
        </p:nvSpPr>
        <p:spPr>
          <a:xfrm>
            <a:off x="3501034" y="5958815"/>
            <a:ext cx="3048000" cy="376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pt-BR" sz="16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Fonte: BELARMINO </a:t>
            </a:r>
            <a:r>
              <a:rPr lang="pt-BR" sz="1600" dirty="0" err="1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el</a:t>
            </a:r>
            <a:r>
              <a:rPr lang="pt-BR" sz="16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al. (2025)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D979A0D-003A-D98F-843A-5A947747FA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0600" y="6824904"/>
            <a:ext cx="8068868" cy="1657581"/>
          </a:xfrm>
          <a:prstGeom prst="rect">
            <a:avLst/>
          </a:prstGeom>
        </p:spPr>
      </p:pic>
      <p:sp>
        <p:nvSpPr>
          <p:cNvPr id="14" name="TextBox 8">
            <a:extLst>
              <a:ext uri="{FF2B5EF4-FFF2-40B4-BE49-F238E27FC236}">
                <a16:creationId xmlns:a16="http://schemas.microsoft.com/office/drawing/2014/main" id="{2B55F97D-567D-77E5-BA5F-083452EDB237}"/>
              </a:ext>
            </a:extLst>
          </p:cNvPr>
          <p:cNvSpPr txBox="1"/>
          <p:nvPr/>
        </p:nvSpPr>
        <p:spPr>
          <a:xfrm>
            <a:off x="3501034" y="8630095"/>
            <a:ext cx="3048000" cy="376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pt-BR" sz="16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Fonte: IPROCESS. (2025)</a:t>
            </a:r>
          </a:p>
        </p:txBody>
      </p:sp>
      <p:sp>
        <p:nvSpPr>
          <p:cNvPr id="16" name="Espaço Reservado para Número de Slide 15">
            <a:extLst>
              <a:ext uri="{FF2B5EF4-FFF2-40B4-BE49-F238E27FC236}">
                <a16:creationId xmlns:a16="http://schemas.microsoft.com/office/drawing/2014/main" id="{B3D3E470-CBFC-B349-DB11-8E1F05BAE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8619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3F7590-B359-05D7-3E76-B66ECB6A6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F278DEC2-F8E2-0BAD-F00C-F945D1041D0E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D7A3E490-46C7-A93B-5827-08F27AC60DC4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B243F0C3-A7F1-9D49-EB63-A1D8ADC281BE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177413D-9CE4-56B8-1154-A8CD21B42EEB}"/>
              </a:ext>
            </a:extLst>
          </p:cNvPr>
          <p:cNvSpPr txBox="1"/>
          <p:nvPr/>
        </p:nvSpPr>
        <p:spPr>
          <a:xfrm>
            <a:off x="6575313" y="663811"/>
            <a:ext cx="513737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Cadastro e Login</a:t>
            </a: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8B6360D9-351A-DE24-AAD6-04B2CD8670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18" t="19804" b="196"/>
          <a:stretch/>
        </p:blipFill>
        <p:spPr>
          <a:xfrm>
            <a:off x="6105525" y="1766122"/>
            <a:ext cx="6076950" cy="7857067"/>
          </a:xfrm>
          <a:prstGeom prst="rect">
            <a:avLst/>
          </a:prstGeom>
        </p:spPr>
      </p:pic>
      <p:grpSp>
        <p:nvGrpSpPr>
          <p:cNvPr id="14" name="Agrupar 13">
            <a:extLst>
              <a:ext uri="{FF2B5EF4-FFF2-40B4-BE49-F238E27FC236}">
                <a16:creationId xmlns:a16="http://schemas.microsoft.com/office/drawing/2014/main" id="{F745F2B9-44A2-82F8-D563-C8ED5B153972}"/>
              </a:ext>
            </a:extLst>
          </p:cNvPr>
          <p:cNvGrpSpPr/>
          <p:nvPr/>
        </p:nvGrpSpPr>
        <p:grpSpPr>
          <a:xfrm>
            <a:off x="14725444" y="140956"/>
            <a:ext cx="3409950" cy="1927887"/>
            <a:chOff x="14725444" y="140956"/>
            <a:chExt cx="3409950" cy="1927887"/>
          </a:xfrm>
        </p:grpSpPr>
        <p:pic>
          <p:nvPicPr>
            <p:cNvPr id="12" name="Imagem 11" descr="Diagrama&#10;&#10;O conteúdo gerado por IA pode estar incorreto.">
              <a:extLst>
                <a:ext uri="{FF2B5EF4-FFF2-40B4-BE49-F238E27FC236}">
                  <a16:creationId xmlns:a16="http://schemas.microsoft.com/office/drawing/2014/main" id="{A5F3DD3D-423F-5D85-C49E-6CFF8FD9AC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725444" y="140956"/>
              <a:ext cx="3409950" cy="1927887"/>
            </a:xfrm>
            <a:prstGeom prst="rect">
              <a:avLst/>
            </a:prstGeom>
          </p:spPr>
        </p:pic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D823A271-C99A-EDF4-55EE-28D6ED324484}"/>
                </a:ext>
              </a:extLst>
            </p:cNvPr>
            <p:cNvSpPr/>
            <p:nvPr/>
          </p:nvSpPr>
          <p:spPr>
            <a:xfrm>
              <a:off x="16916400" y="419100"/>
              <a:ext cx="1218994" cy="1573542"/>
            </a:xfrm>
            <a:prstGeom prst="rect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36E39B6-3F66-6246-9EBF-3CB338FF5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50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5247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515BB5-4099-356B-9B2F-7934310FE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687D0DD2-3B74-F8C2-1E8C-2465730A89B2}"/>
              </a:ext>
            </a:extLst>
          </p:cNvPr>
          <p:cNvSpPr txBox="1"/>
          <p:nvPr/>
        </p:nvSpPr>
        <p:spPr>
          <a:xfrm>
            <a:off x="-2145951" y="-421367"/>
            <a:ext cx="4347462" cy="104678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0E30E048-E27F-9D68-5CB6-4EA6EDF17099}"/>
              </a:ext>
            </a:extLst>
          </p:cNvPr>
          <p:cNvSpPr/>
          <p:nvPr/>
        </p:nvSpPr>
        <p:spPr>
          <a:xfrm flipH="1" flipV="1">
            <a:off x="17363456" y="9258300"/>
            <a:ext cx="924544" cy="10287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924544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924544" y="0"/>
                </a:lnTo>
                <a:lnTo>
                  <a:pt x="924544" y="10287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70FB91F9-395C-9305-811D-7EAE59624688}"/>
              </a:ext>
            </a:extLst>
          </p:cNvPr>
          <p:cNvSpPr/>
          <p:nvPr/>
        </p:nvSpPr>
        <p:spPr>
          <a:xfrm>
            <a:off x="-1" y="0"/>
            <a:ext cx="993029" cy="1104900"/>
          </a:xfrm>
          <a:custGeom>
            <a:avLst/>
            <a:gdLst/>
            <a:ahLst/>
            <a:cxnLst/>
            <a:rect l="l" t="t" r="r" b="b"/>
            <a:pathLst>
              <a:path w="924544" h="1028700">
                <a:moveTo>
                  <a:pt x="0" y="0"/>
                </a:moveTo>
                <a:lnTo>
                  <a:pt x="924544" y="0"/>
                </a:lnTo>
                <a:lnTo>
                  <a:pt x="924544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A35DE53-429D-FB57-8FCF-B449385416B3}"/>
              </a:ext>
            </a:extLst>
          </p:cNvPr>
          <p:cNvSpPr txBox="1"/>
          <p:nvPr/>
        </p:nvSpPr>
        <p:spPr>
          <a:xfrm>
            <a:off x="6565067" y="720179"/>
            <a:ext cx="513737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Cadastro e Login</a:t>
            </a: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586C2D86-190C-3E6A-6014-CFE6322D49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0" t="5179" r="30351" b="-1244"/>
          <a:stretch/>
        </p:blipFill>
        <p:spPr>
          <a:xfrm>
            <a:off x="3746151" y="1638300"/>
            <a:ext cx="10650681" cy="8252123"/>
          </a:xfrm>
          <a:prstGeom prst="rect">
            <a:avLst/>
          </a:prstGeom>
        </p:spPr>
      </p:pic>
      <p:grpSp>
        <p:nvGrpSpPr>
          <p:cNvPr id="4" name="Agrupar 3">
            <a:extLst>
              <a:ext uri="{FF2B5EF4-FFF2-40B4-BE49-F238E27FC236}">
                <a16:creationId xmlns:a16="http://schemas.microsoft.com/office/drawing/2014/main" id="{9DAE7D77-F3AE-84B9-D0B6-BFED85568260}"/>
              </a:ext>
            </a:extLst>
          </p:cNvPr>
          <p:cNvGrpSpPr/>
          <p:nvPr/>
        </p:nvGrpSpPr>
        <p:grpSpPr>
          <a:xfrm>
            <a:off x="14725444" y="140956"/>
            <a:ext cx="3409950" cy="1927887"/>
            <a:chOff x="14725444" y="140956"/>
            <a:chExt cx="3409950" cy="1927887"/>
          </a:xfrm>
        </p:grpSpPr>
        <p:pic>
          <p:nvPicPr>
            <p:cNvPr id="12" name="Imagem 11" descr="Diagrama&#10;&#10;O conteúdo gerado por IA pode estar incorreto.">
              <a:extLst>
                <a:ext uri="{FF2B5EF4-FFF2-40B4-BE49-F238E27FC236}">
                  <a16:creationId xmlns:a16="http://schemas.microsoft.com/office/drawing/2014/main" id="{9CD658B4-1BBA-F935-7B30-C8616A678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725444" y="140956"/>
              <a:ext cx="3409950" cy="1927887"/>
            </a:xfrm>
            <a:prstGeom prst="rect">
              <a:avLst/>
            </a:prstGeom>
          </p:spPr>
        </p:pic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40AC34B8-20FD-430E-652B-DDD45C211E63}"/>
                </a:ext>
              </a:extLst>
            </p:cNvPr>
            <p:cNvSpPr/>
            <p:nvPr/>
          </p:nvSpPr>
          <p:spPr>
            <a:xfrm>
              <a:off x="14725444" y="318129"/>
              <a:ext cx="2419556" cy="1750714"/>
            </a:xfrm>
            <a:prstGeom prst="rect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B2EB0DC-2976-236A-F42F-277F3C2FB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51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3477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D6719A-2F38-4284-144F-E17FDA615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9F6A0EB-C342-44C3-7825-DC37133E25A9}"/>
              </a:ext>
            </a:extLst>
          </p:cNvPr>
          <p:cNvSpPr txBox="1"/>
          <p:nvPr/>
        </p:nvSpPr>
        <p:spPr>
          <a:xfrm>
            <a:off x="3114655" y="4610101"/>
            <a:ext cx="544995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Atividade: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Fazer perguntas</a:t>
            </a:r>
          </a:p>
        </p:txBody>
      </p:sp>
      <p:pic>
        <p:nvPicPr>
          <p:cNvPr id="8" name="Imagem 7" descr="Diagrama&#10;&#10;O conteúdo gerado por IA pode estar incorreto.">
            <a:extLst>
              <a:ext uri="{FF2B5EF4-FFF2-40B4-BE49-F238E27FC236}">
                <a16:creationId xmlns:a16="http://schemas.microsoft.com/office/drawing/2014/main" id="{DBF715AF-8659-79A8-E3F0-D4191F4E6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8610" y="483673"/>
            <a:ext cx="5084736" cy="9319655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5D87B71-86B8-385A-BB91-8FB837071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52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5950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F1F16D-7721-A064-CE52-FF1F6C453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D20D50F0-C06B-76EA-7719-4600401D6B84}"/>
              </a:ext>
            </a:extLst>
          </p:cNvPr>
          <p:cNvSpPr txBox="1"/>
          <p:nvPr/>
        </p:nvSpPr>
        <p:spPr>
          <a:xfrm>
            <a:off x="1008225" y="4452120"/>
            <a:ext cx="650640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Atividade: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Histórico de perguntas</a:t>
            </a:r>
          </a:p>
        </p:txBody>
      </p:sp>
      <p:pic>
        <p:nvPicPr>
          <p:cNvPr id="8" name="Imagem 7" descr="Diagrama&#10;&#10;O conteúdo gerado por IA pode estar incorreto.">
            <a:extLst>
              <a:ext uri="{FF2B5EF4-FFF2-40B4-BE49-F238E27FC236}">
                <a16:creationId xmlns:a16="http://schemas.microsoft.com/office/drawing/2014/main" id="{26B626E4-B531-E014-BA4D-25EFA9146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025" y="1103782"/>
            <a:ext cx="9489751" cy="8079436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E75429D-B357-5276-6EAC-8642DEE38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53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0435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A64E7F-23B5-E203-EF1D-2A6D9D013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D421F5BB-89CE-896B-3A63-862777B2FB21}"/>
              </a:ext>
            </a:extLst>
          </p:cNvPr>
          <p:cNvSpPr txBox="1"/>
          <p:nvPr/>
        </p:nvSpPr>
        <p:spPr>
          <a:xfrm>
            <a:off x="5943600" y="528881"/>
            <a:ext cx="650640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Atividade: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Avaliar respostas</a:t>
            </a:r>
          </a:p>
        </p:txBody>
      </p:sp>
      <p:pic>
        <p:nvPicPr>
          <p:cNvPr id="8" name="Imagem 7" descr="Diagrama&#10;&#10;O conteúdo gerado por IA pode estar incorreto.">
            <a:extLst>
              <a:ext uri="{FF2B5EF4-FFF2-40B4-BE49-F238E27FC236}">
                <a16:creationId xmlns:a16="http://schemas.microsoft.com/office/drawing/2014/main" id="{5D1949C7-87DD-E6E0-E390-97E220A7B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2259137"/>
            <a:ext cx="12192000" cy="7498983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1196E6D-ADE8-C07A-6732-D3DC92375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54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5340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1B5ABD-B4D7-54A2-5B1A-A19248E77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9852F0CE-9B79-6F6C-848B-DE90FDBE43A3}"/>
              </a:ext>
            </a:extLst>
          </p:cNvPr>
          <p:cNvGrpSpPr/>
          <p:nvPr/>
        </p:nvGrpSpPr>
        <p:grpSpPr>
          <a:xfrm>
            <a:off x="1008225" y="871732"/>
            <a:ext cx="16271550" cy="8543537"/>
            <a:chOff x="1008225" y="863988"/>
            <a:chExt cx="16271550" cy="8543537"/>
          </a:xfrm>
        </p:grpSpPr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04C281D8-5086-376A-918D-F193893407A5}"/>
                </a:ext>
              </a:extLst>
            </p:cNvPr>
            <p:cNvSpPr txBox="1"/>
            <p:nvPr/>
          </p:nvSpPr>
          <p:spPr>
            <a:xfrm>
              <a:off x="1008225" y="4452120"/>
              <a:ext cx="6506403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4000" dirty="0">
                  <a:solidFill>
                    <a:schemeClr val="bg1"/>
                  </a:solidFill>
                  <a:latin typeface="TT Interphases" panose="020B0604020202020204" charset="0"/>
                </a:rPr>
                <a:t>Diagrama de Atividade:</a:t>
              </a:r>
              <a:endParaRPr lang="pt-BR" sz="2000" dirty="0">
                <a:solidFill>
                  <a:srgbClr val="FFBD59"/>
                </a:solidFill>
                <a:latin typeface="TT Interphases" panose="020B0604020202020204" charset="0"/>
              </a:endParaRPr>
            </a:p>
            <a:p>
              <a:pPr algn="ctr"/>
              <a:r>
                <a:rPr lang="pt-BR" sz="4400" b="1" dirty="0">
                  <a:solidFill>
                    <a:srgbClr val="08ADAD"/>
                  </a:solidFill>
                  <a:latin typeface="Century Gothic" panose="020B0502020202020204" pitchFamily="34" charset="0"/>
                </a:rPr>
                <a:t>Gerenciar Resoluções</a:t>
              </a:r>
            </a:p>
          </p:txBody>
        </p:sp>
        <p:pic>
          <p:nvPicPr>
            <p:cNvPr id="4" name="Imagem 3" descr="Diagrama&#10;&#10;O conteúdo gerado por IA pode estar incorreto.">
              <a:extLst>
                <a:ext uri="{FF2B5EF4-FFF2-40B4-BE49-F238E27FC236}">
                  <a16:creationId xmlns:a16="http://schemas.microsoft.com/office/drawing/2014/main" id="{8084ABB5-C1EC-37D5-A27D-22D3287D3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77200" y="863988"/>
              <a:ext cx="9202575" cy="8543537"/>
            </a:xfrm>
            <a:prstGeom prst="rect">
              <a:avLst/>
            </a:prstGeom>
          </p:spPr>
        </p:pic>
      </p:grp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08BE9C3-6D66-46EC-DA23-30B94FF91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55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0638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0B43E2-0E32-4F39-504C-3A12F7782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iagrama&#10;&#10;O conteúdo gerado por IA pode estar incorreto.">
            <a:extLst>
              <a:ext uri="{FF2B5EF4-FFF2-40B4-BE49-F238E27FC236}">
                <a16:creationId xmlns:a16="http://schemas.microsoft.com/office/drawing/2014/main" id="{C3D6E348-BF31-57F2-C43E-F29797CDB0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162" y="991635"/>
            <a:ext cx="5699476" cy="830373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7700B28-A274-BE16-8D61-0A1011D57657}"/>
              </a:ext>
            </a:extLst>
          </p:cNvPr>
          <p:cNvSpPr txBox="1"/>
          <p:nvPr/>
        </p:nvSpPr>
        <p:spPr>
          <a:xfrm>
            <a:off x="2522362" y="4564268"/>
            <a:ext cx="650640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T Interphases" panose="020B0604020202020204" charset="0"/>
              </a:rPr>
              <a:t>Diagrama de Atividade:</a:t>
            </a:r>
            <a:endParaRPr lang="pt-BR" sz="2000" dirty="0">
              <a:solidFill>
                <a:srgbClr val="FFBD59"/>
              </a:solidFill>
              <a:latin typeface="TT Interphases" panose="020B0604020202020204" charset="0"/>
            </a:endParaRPr>
          </a:p>
          <a:p>
            <a:pPr algn="ctr"/>
            <a:r>
              <a:rPr lang="pt-BR" sz="4400" b="1" dirty="0">
                <a:solidFill>
                  <a:srgbClr val="08ADAD"/>
                </a:solidFill>
                <a:latin typeface="Century Gothic" panose="020B0502020202020204" pitchFamily="34" charset="0"/>
              </a:rPr>
              <a:t>Logout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628114C-A884-EE93-3BB8-A768411B4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56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31263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11C18-4BC1-80CC-F888-A109027E3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AD1E354-6651-1AD2-C6F4-1AE1086BE784}"/>
              </a:ext>
            </a:extLst>
          </p:cNvPr>
          <p:cNvGrpSpPr/>
          <p:nvPr/>
        </p:nvGrpSpPr>
        <p:grpSpPr>
          <a:xfrm>
            <a:off x="762000" y="9183719"/>
            <a:ext cx="457200" cy="365125"/>
            <a:chOff x="0" y="0"/>
            <a:chExt cx="609600" cy="486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1E72E9A-FFE9-836B-68B6-92717D7A5349}"/>
                </a:ext>
              </a:extLst>
            </p:cNvPr>
            <p:cNvSpPr/>
            <p:nvPr/>
          </p:nvSpPr>
          <p:spPr>
            <a:xfrm>
              <a:off x="0" y="0"/>
              <a:ext cx="609600" cy="486833"/>
            </a:xfrm>
            <a:custGeom>
              <a:avLst/>
              <a:gdLst/>
              <a:ahLst/>
              <a:cxnLst/>
              <a:rect l="l" t="t" r="r" b="b"/>
              <a:pathLst>
                <a:path w="609600" h="486833">
                  <a:moveTo>
                    <a:pt x="0" y="0"/>
                  </a:moveTo>
                  <a:lnTo>
                    <a:pt x="609600" y="0"/>
                  </a:lnTo>
                  <a:lnTo>
                    <a:pt x="6096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D800340-7237-4229-28EF-2460F8791B7E}"/>
                </a:ext>
              </a:extLst>
            </p:cNvPr>
            <p:cNvSpPr txBox="1"/>
            <p:nvPr/>
          </p:nvSpPr>
          <p:spPr>
            <a:xfrm>
              <a:off x="0" y="-57150"/>
              <a:ext cx="609600" cy="5439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3359"/>
                </a:lnSpc>
              </a:pPr>
              <a:r>
                <a:rPr lang="en-US" sz="2799" b="1">
                  <a:solidFill>
                    <a:srgbClr val="898989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F42C5EE8-41BE-3CE0-5495-1DC1657E6CB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5400000">
            <a:off x="3491532" y="-4166569"/>
            <a:ext cx="11304938" cy="18288001"/>
            <a:chOff x="0" y="0"/>
            <a:chExt cx="1131590" cy="5105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6EB333C-48A0-E5CC-1F68-D07DEF2BA46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131590" cy="5105878"/>
            </a:xfrm>
            <a:custGeom>
              <a:avLst/>
              <a:gdLst/>
              <a:ahLst/>
              <a:cxnLst/>
              <a:rect l="l" t="t" r="r" b="b"/>
              <a:pathLst>
                <a:path w="1131590" h="5105878">
                  <a:moveTo>
                    <a:pt x="0" y="0"/>
                  </a:moveTo>
                  <a:lnTo>
                    <a:pt x="1131590" y="0"/>
                  </a:lnTo>
                  <a:lnTo>
                    <a:pt x="1131590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E79E8B72-18B3-2DEB-E105-A0A8D4C9F02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1131590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4470F0CE-4DCB-C900-A50F-305B668360CE}"/>
              </a:ext>
            </a:extLst>
          </p:cNvPr>
          <p:cNvGrpSpPr/>
          <p:nvPr/>
        </p:nvGrpSpPr>
        <p:grpSpPr>
          <a:xfrm>
            <a:off x="0" y="0"/>
            <a:ext cx="18288000" cy="3653181"/>
            <a:chOff x="0" y="0"/>
            <a:chExt cx="24384000" cy="4870908"/>
          </a:xfrm>
        </p:grpSpPr>
        <p:pic>
          <p:nvPicPr>
            <p:cNvPr id="9" name="Picture 9">
              <a:extLst>
                <a:ext uri="{FF2B5EF4-FFF2-40B4-BE49-F238E27FC236}">
                  <a16:creationId xmlns:a16="http://schemas.microsoft.com/office/drawing/2014/main" id="{28132639-CD8F-0107-0FB2-E8D9A6242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31397" b="38619"/>
            <a:stretch>
              <a:fillRect/>
            </a:stretch>
          </p:blipFill>
          <p:spPr>
            <a:xfrm>
              <a:off x="0" y="0"/>
              <a:ext cx="24384000" cy="4870908"/>
            </a:xfrm>
            <a:prstGeom prst="rect">
              <a:avLst/>
            </a:prstGeom>
          </p:spPr>
        </p:pic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DF966C47-AABA-3DF4-1F76-F6AEDE9B800F}"/>
              </a:ext>
            </a:extLst>
          </p:cNvPr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732E6C4C-67DE-7554-3D3F-DE59496BC11C}"/>
              </a:ext>
            </a:extLst>
          </p:cNvPr>
          <p:cNvSpPr txBox="1"/>
          <p:nvPr/>
        </p:nvSpPr>
        <p:spPr>
          <a:xfrm>
            <a:off x="4914900" y="716742"/>
            <a:ext cx="8458200" cy="1758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5400"/>
              </a:lnSpc>
            </a:pPr>
            <a:r>
              <a:rPr lang="en-US" sz="9000" b="1" dirty="0" err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Referências</a:t>
            </a:r>
            <a:endParaRPr lang="en-US" sz="9000" b="1" dirty="0">
              <a:solidFill>
                <a:srgbClr val="08ADAD"/>
              </a:solidFill>
              <a:latin typeface="TT Interphases Bold"/>
              <a:ea typeface="TT Interphases Bold"/>
              <a:cs typeface="TT Interphases Bold"/>
              <a:sym typeface="TT Interphases Bold"/>
            </a:endParaRPr>
          </a:p>
        </p:txBody>
      </p:sp>
      <p:sp>
        <p:nvSpPr>
          <p:cNvPr id="48" name="Freeform 10">
            <a:extLst>
              <a:ext uri="{FF2B5EF4-FFF2-40B4-BE49-F238E27FC236}">
                <a16:creationId xmlns:a16="http://schemas.microsoft.com/office/drawing/2014/main" id="{AB324E4C-7B83-E56D-DB28-C4EF9BB3FAC9}"/>
              </a:ext>
            </a:extLst>
          </p:cNvPr>
          <p:cNvSpPr/>
          <p:nvPr/>
        </p:nvSpPr>
        <p:spPr>
          <a:xfrm rot="10800000">
            <a:off x="16685831" y="8663015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19D82A3-1A1A-5255-05C7-5A061AEBB1AB}"/>
              </a:ext>
            </a:extLst>
          </p:cNvPr>
          <p:cNvSpPr txBox="1"/>
          <p:nvPr/>
        </p:nvSpPr>
        <p:spPr>
          <a:xfrm>
            <a:off x="3200400" y="4000500"/>
            <a:ext cx="12134044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BELARMINO </a:t>
            </a:r>
            <a:r>
              <a:rPr lang="pt-BR" sz="1800" i="1" dirty="0" err="1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el</a:t>
            </a:r>
            <a:r>
              <a:rPr lang="pt-BR" sz="1800" i="1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 al</a:t>
            </a:r>
            <a:r>
              <a:rPr lang="pt-BR" sz="1800" dirty="0">
                <a:solidFill>
                  <a:schemeClr val="bg1"/>
                </a:solidFill>
                <a:latin typeface="TT Interphases" panose="020B0604020202020204" charset="0"/>
                <a:ea typeface="TT Interphases"/>
                <a:cs typeface="TT Interphases"/>
                <a:sym typeface="TT Interphases"/>
              </a:rPr>
              <a:t>. 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Hammer PDF: </a:t>
            </a:r>
            <a:r>
              <a:rPr lang="pt-BR" b="1" dirty="0" err="1">
                <a:solidFill>
                  <a:schemeClr val="bg1"/>
                </a:solidFill>
                <a:latin typeface="TT Interphases" panose="020B0604020202020204" charset="0"/>
              </a:rPr>
              <a:t>An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TT Interphases" panose="020B0604020202020204" charset="0"/>
              </a:rPr>
              <a:t>Intelligent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 PDF Reader for </a:t>
            </a:r>
            <a:r>
              <a:rPr lang="pt-BR" b="1" dirty="0" err="1">
                <a:solidFill>
                  <a:schemeClr val="bg1"/>
                </a:solidFill>
                <a:latin typeface="TT Interphases" panose="020B0604020202020204" charset="0"/>
              </a:rPr>
              <a:t>Scientific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 Papers. </a:t>
            </a:r>
            <a:r>
              <a:rPr lang="pt-BR" i="1" dirty="0" err="1">
                <a:solidFill>
                  <a:schemeClr val="bg1"/>
                </a:solidFill>
                <a:latin typeface="TT Interphases" panose="020B0604020202020204" charset="0"/>
              </a:rPr>
              <a:t>arXiv</a:t>
            </a:r>
            <a:r>
              <a:rPr lang="pt-BR" i="1" dirty="0">
                <a:solidFill>
                  <a:schemeClr val="bg1"/>
                </a:solidFill>
                <a:latin typeface="TT Interphases" panose="020B0604020202020204" charset="0"/>
              </a:rPr>
              <a:t> </a:t>
            </a:r>
            <a:r>
              <a:rPr lang="pt-BR" i="1" dirty="0" err="1">
                <a:solidFill>
                  <a:schemeClr val="bg1"/>
                </a:solidFill>
                <a:latin typeface="TT Interphases" panose="020B0604020202020204" charset="0"/>
              </a:rPr>
              <a:t>preprint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, 2022. Disponível em: 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</a:t>
            </a:r>
            <a:r>
              <a:rPr lang="pt-BR" dirty="0" err="1">
                <a:solidFill>
                  <a:schemeClr val="bg1"/>
                </a:solidFill>
                <a:latin typeface="TT Interphases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abs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/2204.02809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. Acesso em: 2 jun. 2025.</a:t>
            </a:r>
          </a:p>
          <a:p>
            <a:pPr algn="just"/>
            <a:endParaRPr lang="pt-BR" dirty="0">
              <a:solidFill>
                <a:schemeClr val="bg1"/>
              </a:solidFill>
              <a:latin typeface="TT Interphases" panose="020B0604020202020204" charset="0"/>
            </a:endParaRPr>
          </a:p>
          <a:p>
            <a:pPr algn="just"/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CAUSIN, Juliana. 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Fim do </a:t>
            </a:r>
            <a:r>
              <a:rPr lang="pt-BR" b="1" dirty="0" err="1">
                <a:solidFill>
                  <a:schemeClr val="bg1"/>
                </a:solidFill>
                <a:latin typeface="TT Interphases" panose="020B0604020202020204" charset="0"/>
              </a:rPr>
              <a:t>Ctrl+F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? Como usar a IA para analisar documentos e 'conversar' com </a:t>
            </a:r>
            <a:r>
              <a:rPr lang="pt-BR" b="1" dirty="0" err="1">
                <a:solidFill>
                  <a:schemeClr val="bg1"/>
                </a:solidFill>
                <a:latin typeface="TT Interphases" panose="020B0604020202020204" charset="0"/>
              </a:rPr>
              <a:t>PDFs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.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 </a:t>
            </a:r>
            <a:r>
              <a:rPr lang="pt-BR" i="1" dirty="0">
                <a:solidFill>
                  <a:schemeClr val="bg1"/>
                </a:solidFill>
                <a:latin typeface="TT Interphases" panose="020B0604020202020204" charset="0"/>
              </a:rPr>
              <a:t>O Globo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, Rio de Janeiro, 27 maio 2025. Disponível em: 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https://oglobo.globo.com/blogs/</a:t>
            </a:r>
            <a:r>
              <a:rPr lang="pt-BR" dirty="0" err="1">
                <a:solidFill>
                  <a:schemeClr val="bg1"/>
                </a:solidFill>
                <a:latin typeface="TT Interphases" panose="020B060402020202020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iai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/noticia/2025/05/27/fim-do-ctrlf-como-usar-a-ia-para-analisar-documentos-e-conversar-com-pdfs.ghtml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.  Acesso em: 2 jun. 2025.</a:t>
            </a:r>
          </a:p>
          <a:p>
            <a:pPr algn="just"/>
            <a:endParaRPr lang="pt-BR" dirty="0">
              <a:solidFill>
                <a:schemeClr val="bg1"/>
              </a:solidFill>
              <a:latin typeface="TT Interphases" panose="020B0604020202020204" charset="0"/>
            </a:endParaRPr>
          </a:p>
          <a:p>
            <a:pPr algn="just"/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EDRAWSOFT. 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Os símbolos do diagrama de classes UML. 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Disponível em: 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https://www.edrawsoft.com/</a:t>
            </a:r>
            <a:r>
              <a:rPr lang="pt-BR" dirty="0" err="1">
                <a:solidFill>
                  <a:schemeClr val="bg1"/>
                </a:solidFill>
                <a:latin typeface="TT Interphases" panose="020B060402020202020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pt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/uml-class-symbols.html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. Acesso em: 2 jun. 2025.</a:t>
            </a:r>
          </a:p>
          <a:p>
            <a:pPr algn="just"/>
            <a:endParaRPr lang="pt-BR" dirty="0">
              <a:solidFill>
                <a:schemeClr val="bg1"/>
              </a:solidFill>
              <a:latin typeface="TT Interphases" panose="020B0604020202020204" charset="0"/>
            </a:endParaRPr>
          </a:p>
          <a:p>
            <a:pPr algn="just"/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LUCIDCHART. 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O que é um diagrama de atividades UML? 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Disponível em: 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https://www.lucidchart.com/</a:t>
            </a:r>
            <a:r>
              <a:rPr lang="pt-BR" dirty="0" err="1">
                <a:solidFill>
                  <a:schemeClr val="bg1"/>
                </a:solidFill>
                <a:latin typeface="TT Interphases" panose="020B060402020202020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pages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pt-BR" dirty="0" err="1">
                <a:solidFill>
                  <a:schemeClr val="bg1"/>
                </a:solidFill>
                <a:latin typeface="TT Interphases" panose="020B060402020202020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pt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/o-que-e-diagrama-de-atividades-</a:t>
            </a:r>
            <a:r>
              <a:rPr lang="pt-BR" dirty="0" err="1">
                <a:solidFill>
                  <a:schemeClr val="bg1"/>
                </a:solidFill>
                <a:latin typeface="TT Interphases" panose="020B060402020202020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uml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. Acesso em: 2 jun. 2025.</a:t>
            </a:r>
          </a:p>
          <a:p>
            <a:pPr algn="just"/>
            <a:endParaRPr lang="pt-BR" dirty="0">
              <a:solidFill>
                <a:schemeClr val="bg1"/>
              </a:solidFill>
              <a:latin typeface="TT Interphases" panose="020B0604020202020204" charset="0"/>
            </a:endParaRPr>
          </a:p>
          <a:p>
            <a:pPr algn="just"/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MARKETING IPROCESS. 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Os Super Poderes da IA – </a:t>
            </a:r>
            <a:r>
              <a:rPr lang="pt-BR" b="1" dirty="0" err="1">
                <a:solidFill>
                  <a:schemeClr val="bg1"/>
                </a:solidFill>
                <a:latin typeface="TT Interphases" panose="020B0604020202020204" charset="0"/>
              </a:rPr>
              <a:t>Ep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. 4. O Poder da Inteligência Artificial em analisar e interpretar textos. </a:t>
            </a:r>
            <a:r>
              <a:rPr lang="pt-BR" i="1" dirty="0">
                <a:solidFill>
                  <a:schemeClr val="bg1"/>
                </a:solidFill>
                <a:latin typeface="TT Interphases" panose="020B0604020202020204" charset="0"/>
              </a:rPr>
              <a:t>Blog </a:t>
            </a:r>
            <a:r>
              <a:rPr lang="pt-BR" i="1" dirty="0" err="1">
                <a:solidFill>
                  <a:schemeClr val="bg1"/>
                </a:solidFill>
                <a:latin typeface="TT Interphases" panose="020B0604020202020204" charset="0"/>
              </a:rPr>
              <a:t>iProcess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, 6 dez. 2023. Disponível em: 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https://blog.iprocess.com.br/2023/12/os-super-poderes-da-ia-ep-4-o-poder-da-inteligencia-artificial-em-analisar-e-interpretar-textos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. Acesso em: 3 jun. 2025.</a:t>
            </a:r>
          </a:p>
          <a:p>
            <a:pPr algn="just"/>
            <a:endParaRPr lang="pt-BR" dirty="0">
              <a:solidFill>
                <a:schemeClr val="bg1"/>
              </a:solidFill>
              <a:latin typeface="TT Interphases" panose="020B0604020202020204" charset="0"/>
            </a:endParaRPr>
          </a:p>
          <a:p>
            <a:pPr algn="just"/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ROSA, Ângela. 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Requisitos de software funcionais e não funcionais: o que são? </a:t>
            </a:r>
            <a:r>
              <a:rPr lang="pt-BR" i="1" dirty="0" err="1">
                <a:solidFill>
                  <a:schemeClr val="bg1"/>
                </a:solidFill>
                <a:latin typeface="TT Interphases" panose="020B0604020202020204" charset="0"/>
              </a:rPr>
              <a:t>SoftDesign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, 17 jun. 2021. Disponível em: 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https://softdesign.com.br/blog/requisitos-de-software-funcionais-e-</a:t>
            </a:r>
            <a:r>
              <a:rPr lang="pt-BR" dirty="0" err="1">
                <a:solidFill>
                  <a:schemeClr val="bg1"/>
                </a:solidFill>
                <a:latin typeface="TT Interphases" panose="020B060402020202020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nao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-funcionais/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. Acesso em: 1 jun. 2025.</a:t>
            </a:r>
          </a:p>
          <a:p>
            <a:pPr algn="just"/>
            <a:endParaRPr lang="pt-BR" dirty="0">
              <a:solidFill>
                <a:schemeClr val="bg1"/>
              </a:solidFill>
              <a:latin typeface="TT Interphases" panose="020B0604020202020204" charset="0"/>
            </a:endParaRPr>
          </a:p>
          <a:p>
            <a:pPr algn="just"/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SOMMERVILLE, Ian. </a:t>
            </a:r>
            <a:r>
              <a:rPr lang="pt-BR" b="1" dirty="0">
                <a:solidFill>
                  <a:schemeClr val="bg1"/>
                </a:solidFill>
                <a:latin typeface="TT Interphases" panose="020B0604020202020204" charset="0"/>
              </a:rPr>
              <a:t>Engenharia de Software. </a:t>
            </a:r>
            <a:r>
              <a:rPr lang="pt-BR" dirty="0">
                <a:solidFill>
                  <a:schemeClr val="bg1"/>
                </a:solidFill>
                <a:latin typeface="TT Interphases" panose="020B0604020202020204" charset="0"/>
              </a:rPr>
              <a:t>10. ed. São Paulo: Pearson, 2019. ISBN 978-85-430-2497-4.</a:t>
            </a:r>
          </a:p>
        </p:txBody>
      </p:sp>
      <p:sp>
        <p:nvSpPr>
          <p:cNvPr id="15" name="Espaço Reservado para Número de Slide 14">
            <a:extLst>
              <a:ext uri="{FF2B5EF4-FFF2-40B4-BE49-F238E27FC236}">
                <a16:creationId xmlns:a16="http://schemas.microsoft.com/office/drawing/2014/main" id="{E91BC7C4-BFB1-6C69-2FC8-6F6DD335F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57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60796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ECA62-2A65-F5C2-6E22-08B92EF72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Tela de computador com fundo escuro">
            <a:extLst>
              <a:ext uri="{FF2B5EF4-FFF2-40B4-BE49-F238E27FC236}">
                <a16:creationId xmlns:a16="http://schemas.microsoft.com/office/drawing/2014/main" id="{F5253806-DF4F-47CC-6E93-CB1244554EB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  <p:sp>
        <p:nvSpPr>
          <p:cNvPr id="3" name="Freeform 3">
            <a:extLst>
              <a:ext uri="{FF2B5EF4-FFF2-40B4-BE49-F238E27FC236}">
                <a16:creationId xmlns:a16="http://schemas.microsoft.com/office/drawing/2014/main" id="{E7002C74-3405-C424-325E-C88D385D8AD1}"/>
              </a:ext>
            </a:extLst>
          </p:cNvPr>
          <p:cNvSpPr/>
          <p:nvPr/>
        </p:nvSpPr>
        <p:spPr>
          <a:xfrm flipV="1">
            <a:off x="0" y="6708635"/>
            <a:ext cx="3216055" cy="3578365"/>
          </a:xfrm>
          <a:custGeom>
            <a:avLst/>
            <a:gdLst/>
            <a:ahLst/>
            <a:cxnLst/>
            <a:rect l="l" t="t" r="r" b="b"/>
            <a:pathLst>
              <a:path w="3216055" h="3578365">
                <a:moveTo>
                  <a:pt x="0" y="3578365"/>
                </a:moveTo>
                <a:lnTo>
                  <a:pt x="3216055" y="3578365"/>
                </a:lnTo>
                <a:lnTo>
                  <a:pt x="3216055" y="0"/>
                </a:lnTo>
                <a:lnTo>
                  <a:pt x="0" y="0"/>
                </a:lnTo>
                <a:lnTo>
                  <a:pt x="0" y="357836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B422548D-5B50-F725-FFCB-527F5F8C97C3}"/>
              </a:ext>
            </a:extLst>
          </p:cNvPr>
          <p:cNvSpPr/>
          <p:nvPr/>
        </p:nvSpPr>
        <p:spPr>
          <a:xfrm flipH="1">
            <a:off x="15071945" y="0"/>
            <a:ext cx="3216055" cy="3578365"/>
          </a:xfrm>
          <a:custGeom>
            <a:avLst/>
            <a:gdLst/>
            <a:ahLst/>
            <a:cxnLst/>
            <a:rect l="l" t="t" r="r" b="b"/>
            <a:pathLst>
              <a:path w="3216055" h="3578365">
                <a:moveTo>
                  <a:pt x="3216055" y="0"/>
                </a:moveTo>
                <a:lnTo>
                  <a:pt x="0" y="0"/>
                </a:lnTo>
                <a:lnTo>
                  <a:pt x="0" y="3578365"/>
                </a:lnTo>
                <a:lnTo>
                  <a:pt x="3216055" y="3578365"/>
                </a:lnTo>
                <a:lnTo>
                  <a:pt x="321605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494E728C-2DA3-81F1-ED7E-5D6532B4EA56}"/>
              </a:ext>
            </a:extLst>
          </p:cNvPr>
          <p:cNvGrpSpPr/>
          <p:nvPr/>
        </p:nvGrpSpPr>
        <p:grpSpPr>
          <a:xfrm>
            <a:off x="-514767" y="-792091"/>
            <a:ext cx="19317535" cy="936234"/>
            <a:chOff x="0" y="0"/>
            <a:chExt cx="5087746" cy="246580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E788D910-4AC2-764D-59E9-D046BD193C11}"/>
                </a:ext>
              </a:extLst>
            </p:cNvPr>
            <p:cNvSpPr/>
            <p:nvPr/>
          </p:nvSpPr>
          <p:spPr>
            <a:xfrm>
              <a:off x="0" y="0"/>
              <a:ext cx="5087746" cy="246580"/>
            </a:xfrm>
            <a:custGeom>
              <a:avLst/>
              <a:gdLst/>
              <a:ahLst/>
              <a:cxnLst/>
              <a:rect l="l" t="t" r="r" b="b"/>
              <a:pathLst>
                <a:path w="5087746" h="246580">
                  <a:moveTo>
                    <a:pt x="0" y="0"/>
                  </a:moveTo>
                  <a:lnTo>
                    <a:pt x="5087746" y="0"/>
                  </a:lnTo>
                  <a:lnTo>
                    <a:pt x="5087746" y="246580"/>
                  </a:lnTo>
                  <a:lnTo>
                    <a:pt x="0" y="246580"/>
                  </a:ln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B21355BE-5452-68B9-1535-CBB71274E59C}"/>
                </a:ext>
              </a:extLst>
            </p:cNvPr>
            <p:cNvSpPr txBox="1"/>
            <p:nvPr/>
          </p:nvSpPr>
          <p:spPr>
            <a:xfrm>
              <a:off x="0" y="-47625"/>
              <a:ext cx="5087746" cy="2942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8F594EFF-C023-2561-6EA9-1EB00F65B701}"/>
              </a:ext>
            </a:extLst>
          </p:cNvPr>
          <p:cNvGrpSpPr/>
          <p:nvPr/>
        </p:nvGrpSpPr>
        <p:grpSpPr>
          <a:xfrm>
            <a:off x="-514767" y="10139414"/>
            <a:ext cx="19317535" cy="936234"/>
            <a:chOff x="0" y="0"/>
            <a:chExt cx="5087746" cy="24658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0733D740-8489-3D96-FB43-C535513E7125}"/>
                </a:ext>
              </a:extLst>
            </p:cNvPr>
            <p:cNvSpPr/>
            <p:nvPr/>
          </p:nvSpPr>
          <p:spPr>
            <a:xfrm>
              <a:off x="0" y="0"/>
              <a:ext cx="5087746" cy="246580"/>
            </a:xfrm>
            <a:custGeom>
              <a:avLst/>
              <a:gdLst/>
              <a:ahLst/>
              <a:cxnLst/>
              <a:rect l="l" t="t" r="r" b="b"/>
              <a:pathLst>
                <a:path w="5087746" h="246580">
                  <a:moveTo>
                    <a:pt x="0" y="0"/>
                  </a:moveTo>
                  <a:lnTo>
                    <a:pt x="5087746" y="0"/>
                  </a:lnTo>
                  <a:lnTo>
                    <a:pt x="5087746" y="246580"/>
                  </a:lnTo>
                  <a:lnTo>
                    <a:pt x="0" y="246580"/>
                  </a:ln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05961163-57BD-1E1D-F686-2388A7E1303C}"/>
                </a:ext>
              </a:extLst>
            </p:cNvPr>
            <p:cNvSpPr txBox="1"/>
            <p:nvPr/>
          </p:nvSpPr>
          <p:spPr>
            <a:xfrm>
              <a:off x="0" y="-47625"/>
              <a:ext cx="5087746" cy="2942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5FDA5EC9-9187-05EB-2013-72DAB61AC542}"/>
              </a:ext>
            </a:extLst>
          </p:cNvPr>
          <p:cNvGrpSpPr/>
          <p:nvPr/>
        </p:nvGrpSpPr>
        <p:grpSpPr>
          <a:xfrm>
            <a:off x="-514767" y="-322253"/>
            <a:ext cx="658910" cy="10931505"/>
            <a:chOff x="0" y="0"/>
            <a:chExt cx="173540" cy="2879080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62B97EFB-9C58-21D6-D72F-BAC33C214AF1}"/>
                </a:ext>
              </a:extLst>
            </p:cNvPr>
            <p:cNvSpPr/>
            <p:nvPr/>
          </p:nvSpPr>
          <p:spPr>
            <a:xfrm>
              <a:off x="0" y="0"/>
              <a:ext cx="173540" cy="2879080"/>
            </a:xfrm>
            <a:custGeom>
              <a:avLst/>
              <a:gdLst/>
              <a:ahLst/>
              <a:cxnLst/>
              <a:rect l="l" t="t" r="r" b="b"/>
              <a:pathLst>
                <a:path w="173540" h="2879080">
                  <a:moveTo>
                    <a:pt x="0" y="0"/>
                  </a:moveTo>
                  <a:lnTo>
                    <a:pt x="173540" y="0"/>
                  </a:lnTo>
                  <a:lnTo>
                    <a:pt x="173540" y="2879080"/>
                  </a:lnTo>
                  <a:lnTo>
                    <a:pt x="0" y="2879080"/>
                  </a:ln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ADBE478E-A5BE-1797-E4AD-AF9D573B7AAA}"/>
                </a:ext>
              </a:extLst>
            </p:cNvPr>
            <p:cNvSpPr txBox="1"/>
            <p:nvPr/>
          </p:nvSpPr>
          <p:spPr>
            <a:xfrm>
              <a:off x="0" y="-47625"/>
              <a:ext cx="173540" cy="2926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468012C9-6C91-CFAB-1945-7D53297210DB}"/>
              </a:ext>
            </a:extLst>
          </p:cNvPr>
          <p:cNvSpPr txBox="1"/>
          <p:nvPr/>
        </p:nvSpPr>
        <p:spPr>
          <a:xfrm>
            <a:off x="3169531" y="3758506"/>
            <a:ext cx="11948938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9000" b="1" dirty="0" err="1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Obrigado</a:t>
            </a:r>
            <a:r>
              <a:rPr lang="en-US" sz="9000" b="1" dirty="0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 pela </a:t>
            </a:r>
            <a:r>
              <a:rPr lang="en-US" sz="9000" b="1" dirty="0" err="1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atenção</a:t>
            </a:r>
            <a:r>
              <a:rPr lang="en-US" sz="9000" b="1" dirty="0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!</a:t>
            </a:r>
          </a:p>
        </p:txBody>
      </p:sp>
      <p:grpSp>
        <p:nvGrpSpPr>
          <p:cNvPr id="17" name="Group 17">
            <a:extLst>
              <a:ext uri="{FF2B5EF4-FFF2-40B4-BE49-F238E27FC236}">
                <a16:creationId xmlns:a16="http://schemas.microsoft.com/office/drawing/2014/main" id="{93E46205-B0B0-B453-2A8D-B43C2C16BC87}"/>
              </a:ext>
            </a:extLst>
          </p:cNvPr>
          <p:cNvGrpSpPr/>
          <p:nvPr/>
        </p:nvGrpSpPr>
        <p:grpSpPr>
          <a:xfrm>
            <a:off x="18140414" y="-322253"/>
            <a:ext cx="658910" cy="10931505"/>
            <a:chOff x="0" y="0"/>
            <a:chExt cx="173540" cy="2879080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51B7525-AE8B-91B8-C737-5A48B3E6DAB9}"/>
                </a:ext>
              </a:extLst>
            </p:cNvPr>
            <p:cNvSpPr/>
            <p:nvPr/>
          </p:nvSpPr>
          <p:spPr>
            <a:xfrm>
              <a:off x="0" y="0"/>
              <a:ext cx="173540" cy="2879080"/>
            </a:xfrm>
            <a:custGeom>
              <a:avLst/>
              <a:gdLst/>
              <a:ahLst/>
              <a:cxnLst/>
              <a:rect l="l" t="t" r="r" b="b"/>
              <a:pathLst>
                <a:path w="173540" h="2879080">
                  <a:moveTo>
                    <a:pt x="0" y="0"/>
                  </a:moveTo>
                  <a:lnTo>
                    <a:pt x="173540" y="0"/>
                  </a:lnTo>
                  <a:lnTo>
                    <a:pt x="173540" y="2879080"/>
                  </a:lnTo>
                  <a:lnTo>
                    <a:pt x="0" y="2879080"/>
                  </a:ln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7327B199-B214-D168-2F31-8829D2002AC5}"/>
                </a:ext>
              </a:extLst>
            </p:cNvPr>
            <p:cNvSpPr txBox="1"/>
            <p:nvPr/>
          </p:nvSpPr>
          <p:spPr>
            <a:xfrm>
              <a:off x="0" y="-47625"/>
              <a:ext cx="173540" cy="2926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3185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5640820" y="-4000501"/>
            <a:ext cx="7006360" cy="18288002"/>
            <a:chOff x="0" y="0"/>
            <a:chExt cx="1845297" cy="510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45297" cy="5105878"/>
            </a:xfrm>
            <a:custGeom>
              <a:avLst/>
              <a:gdLst/>
              <a:ahLst/>
              <a:cxnLst/>
              <a:rect l="l" t="t" r="r" b="b"/>
              <a:pathLst>
                <a:path w="1845297" h="5105878">
                  <a:moveTo>
                    <a:pt x="0" y="0"/>
                  </a:moveTo>
                  <a:lnTo>
                    <a:pt x="1845297" y="0"/>
                  </a:lnTo>
                  <a:lnTo>
                    <a:pt x="1845297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845297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1824738"/>
            <a:ext cx="18288000" cy="6637524"/>
            <a:chOff x="0" y="0"/>
            <a:chExt cx="24384000" cy="8850033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>
              <a:alphaModFix amt="6000"/>
            </a:blip>
            <a:srcRect t="17887" b="27636"/>
            <a:stretch>
              <a:fillRect/>
            </a:stretch>
          </p:blipFill>
          <p:spPr>
            <a:xfrm>
              <a:off x="0" y="0"/>
              <a:ext cx="24384000" cy="8850033"/>
            </a:xfrm>
            <a:prstGeom prst="rect">
              <a:avLst/>
            </a:prstGeom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9FACCDA9-71FA-8559-D5C0-AD165B1999D8}"/>
              </a:ext>
            </a:extLst>
          </p:cNvPr>
          <p:cNvGrpSpPr/>
          <p:nvPr/>
        </p:nvGrpSpPr>
        <p:grpSpPr>
          <a:xfrm>
            <a:off x="1524409" y="2877355"/>
            <a:ext cx="15239182" cy="4722203"/>
            <a:chOff x="1524409" y="2857500"/>
            <a:chExt cx="15239182" cy="4722203"/>
          </a:xfrm>
        </p:grpSpPr>
        <p:sp>
          <p:nvSpPr>
            <p:cNvPr id="7" name="TextBox 7"/>
            <p:cNvSpPr txBox="1"/>
            <p:nvPr/>
          </p:nvSpPr>
          <p:spPr>
            <a:xfrm>
              <a:off x="1524409" y="2857500"/>
              <a:ext cx="15239182" cy="181972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5400"/>
                </a:lnSpc>
              </a:pPr>
              <a:r>
                <a:rPr lang="en-US" sz="9000" b="1" dirty="0" err="1">
                  <a:solidFill>
                    <a:srgbClr val="08ADAD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Definição</a:t>
              </a:r>
              <a:r>
                <a:rPr lang="en-US" sz="9000" b="1" dirty="0">
                  <a:solidFill>
                    <a:srgbClr val="08ADAD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 do </a:t>
              </a:r>
              <a:r>
                <a:rPr lang="en-US" sz="9000" b="1" dirty="0" err="1">
                  <a:solidFill>
                    <a:srgbClr val="08ADAD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Problema</a:t>
              </a:r>
              <a:endParaRPr lang="en-US" sz="9000" b="1" dirty="0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3838984" y="4874347"/>
              <a:ext cx="10610032" cy="2705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universidade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lida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com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dificuldades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na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busca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ágil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por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informações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em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suas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documentações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que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estão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dispersas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em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diferentes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plataformas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e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formatos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. A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comunidade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acadêmica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perde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tempo com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buscas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manuais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muitas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vezes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imprecisas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o que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gera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retrabalho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atrasos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nos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processos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e impasse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na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tomada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de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decisões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impactando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diretamente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na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eficiência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da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instituição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.</a:t>
              </a:r>
            </a:p>
          </p:txBody>
        </p:sp>
      </p:grpSp>
      <p:sp>
        <p:nvSpPr>
          <p:cNvPr id="10" name="Freeform 10"/>
          <p:cNvSpPr/>
          <p:nvPr/>
        </p:nvSpPr>
        <p:spPr>
          <a:xfrm rot="-5400000" flipH="1" flipV="1">
            <a:off x="16115807" y="-115831"/>
            <a:ext cx="2056361" cy="2288024"/>
          </a:xfrm>
          <a:custGeom>
            <a:avLst/>
            <a:gdLst/>
            <a:ahLst/>
            <a:cxnLst/>
            <a:rect l="l" t="t" r="r" b="b"/>
            <a:pathLst>
              <a:path w="2056361" h="2288024">
                <a:moveTo>
                  <a:pt x="2056362" y="2288024"/>
                </a:moveTo>
                <a:lnTo>
                  <a:pt x="0" y="2288024"/>
                </a:lnTo>
                <a:lnTo>
                  <a:pt x="0" y="0"/>
                </a:lnTo>
                <a:lnTo>
                  <a:pt x="2056362" y="0"/>
                </a:lnTo>
                <a:lnTo>
                  <a:pt x="2056362" y="228802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E9AEE1F6-6188-CD6D-3676-8AADA221E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6</a:t>
            </a:fld>
            <a:endParaRPr lang="en-US" dirty="0">
              <a:solidFill>
                <a:srgbClr val="0E192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762000" y="9183719"/>
            <a:ext cx="457200" cy="365125"/>
          </a:xfrm>
          <a:custGeom>
            <a:avLst/>
            <a:gdLst/>
            <a:ahLst/>
            <a:cxnLst/>
            <a:rect l="l" t="t" r="r" b="b"/>
            <a:pathLst>
              <a:path w="609600" h="486833">
                <a:moveTo>
                  <a:pt x="0" y="0"/>
                </a:moveTo>
                <a:lnTo>
                  <a:pt x="609600" y="0"/>
                </a:lnTo>
                <a:lnTo>
                  <a:pt x="609600" y="486833"/>
                </a:lnTo>
                <a:lnTo>
                  <a:pt x="0" y="48683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12281867" y="4905436"/>
            <a:ext cx="4717789" cy="4352864"/>
            <a:chOff x="0" y="0"/>
            <a:chExt cx="1208544" cy="11150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08544" cy="1115062"/>
            </a:xfrm>
            <a:custGeom>
              <a:avLst/>
              <a:gdLst/>
              <a:ahLst/>
              <a:cxnLst/>
              <a:rect l="l" t="t" r="r" b="b"/>
              <a:pathLst>
                <a:path w="1208544" h="1115062">
                  <a:moveTo>
                    <a:pt x="1084084" y="1115062"/>
                  </a:moveTo>
                  <a:lnTo>
                    <a:pt x="124460" y="1115062"/>
                  </a:lnTo>
                  <a:cubicBezTo>
                    <a:pt x="55880" y="1115062"/>
                    <a:pt x="0" y="1059182"/>
                    <a:pt x="0" y="9906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4084" y="0"/>
                  </a:lnTo>
                  <a:cubicBezTo>
                    <a:pt x="1152664" y="0"/>
                    <a:pt x="1208544" y="55880"/>
                    <a:pt x="1208544" y="124460"/>
                  </a:cubicBezTo>
                  <a:lnTo>
                    <a:pt x="1208544" y="990602"/>
                  </a:lnTo>
                  <a:cubicBezTo>
                    <a:pt x="1208544" y="1059182"/>
                    <a:pt x="1152664" y="1115062"/>
                    <a:pt x="1084084" y="1115062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324827" y="4905436"/>
            <a:ext cx="4717789" cy="4352864"/>
            <a:chOff x="0" y="0"/>
            <a:chExt cx="1208544" cy="11150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08544" cy="1115062"/>
            </a:xfrm>
            <a:custGeom>
              <a:avLst/>
              <a:gdLst/>
              <a:ahLst/>
              <a:cxnLst/>
              <a:rect l="l" t="t" r="r" b="b"/>
              <a:pathLst>
                <a:path w="1208544" h="1115062">
                  <a:moveTo>
                    <a:pt x="1084084" y="1115062"/>
                  </a:moveTo>
                  <a:lnTo>
                    <a:pt x="124460" y="1115062"/>
                  </a:lnTo>
                  <a:cubicBezTo>
                    <a:pt x="55880" y="1115062"/>
                    <a:pt x="0" y="1059182"/>
                    <a:pt x="0" y="9906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4084" y="0"/>
                  </a:lnTo>
                  <a:cubicBezTo>
                    <a:pt x="1152664" y="0"/>
                    <a:pt x="1208544" y="55880"/>
                    <a:pt x="1208544" y="124460"/>
                  </a:cubicBezTo>
                  <a:lnTo>
                    <a:pt x="1208544" y="990602"/>
                  </a:lnTo>
                  <a:cubicBezTo>
                    <a:pt x="1208544" y="1059182"/>
                    <a:pt x="1152664" y="1115062"/>
                    <a:pt x="1084084" y="1115062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805007" y="4238686"/>
            <a:ext cx="4717789" cy="4352864"/>
            <a:chOff x="0" y="0"/>
            <a:chExt cx="1208544" cy="111506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08544" cy="1115062"/>
            </a:xfrm>
            <a:custGeom>
              <a:avLst/>
              <a:gdLst/>
              <a:ahLst/>
              <a:cxnLst/>
              <a:rect l="l" t="t" r="r" b="b"/>
              <a:pathLst>
                <a:path w="1208544" h="1115062">
                  <a:moveTo>
                    <a:pt x="1084084" y="1115062"/>
                  </a:moveTo>
                  <a:lnTo>
                    <a:pt x="124460" y="1115062"/>
                  </a:lnTo>
                  <a:cubicBezTo>
                    <a:pt x="55880" y="1115062"/>
                    <a:pt x="0" y="1059182"/>
                    <a:pt x="0" y="9906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4084" y="0"/>
                  </a:lnTo>
                  <a:cubicBezTo>
                    <a:pt x="1152664" y="0"/>
                    <a:pt x="1208544" y="55880"/>
                    <a:pt x="1208544" y="124460"/>
                  </a:cubicBezTo>
                  <a:lnTo>
                    <a:pt x="1208544" y="990602"/>
                  </a:lnTo>
                  <a:cubicBezTo>
                    <a:pt x="1208544" y="1059182"/>
                    <a:pt x="1152664" y="1115062"/>
                    <a:pt x="1084084" y="1115062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935621" y="7037970"/>
            <a:ext cx="4456560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</a:pP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Levantamento</a:t>
            </a: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 de </a:t>
            </a: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Requisitos</a:t>
            </a:r>
            <a:endParaRPr lang="en-US" sz="3200" b="1" dirty="0">
              <a:solidFill>
                <a:srgbClr val="FFBD59"/>
              </a:solidFill>
              <a:latin typeface="Century Gothic" panose="020B0502020202020204" pitchFamily="34" charset="0"/>
              <a:ea typeface="Mont Bold"/>
              <a:cs typeface="Mont Bold"/>
              <a:sym typeface="Mont Bold"/>
            </a:endParaRPr>
          </a:p>
        </p:txBody>
      </p:sp>
      <p:sp>
        <p:nvSpPr>
          <p:cNvPr id="12" name="Freeform 12"/>
          <p:cNvSpPr/>
          <p:nvPr/>
        </p:nvSpPr>
        <p:spPr>
          <a:xfrm flipV="1">
            <a:off x="5669712" y="7874213"/>
            <a:ext cx="1004457" cy="1004457"/>
          </a:xfrm>
          <a:custGeom>
            <a:avLst/>
            <a:gdLst/>
            <a:ahLst/>
            <a:cxnLst/>
            <a:rect l="l" t="t" r="r" b="b"/>
            <a:pathLst>
              <a:path w="1004457" h="1004457">
                <a:moveTo>
                  <a:pt x="0" y="1004457"/>
                </a:moveTo>
                <a:lnTo>
                  <a:pt x="1004457" y="1004457"/>
                </a:lnTo>
                <a:lnTo>
                  <a:pt x="1004457" y="0"/>
                </a:lnTo>
                <a:lnTo>
                  <a:pt x="0" y="0"/>
                </a:lnTo>
                <a:lnTo>
                  <a:pt x="0" y="10044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Freeform 13"/>
          <p:cNvSpPr/>
          <p:nvPr/>
        </p:nvSpPr>
        <p:spPr>
          <a:xfrm rot="-8100000">
            <a:off x="6253860" y="8279997"/>
            <a:ext cx="725777" cy="722148"/>
          </a:xfrm>
          <a:custGeom>
            <a:avLst/>
            <a:gdLst/>
            <a:ahLst/>
            <a:cxnLst/>
            <a:rect l="l" t="t" r="r" b="b"/>
            <a:pathLst>
              <a:path w="725777" h="722148">
                <a:moveTo>
                  <a:pt x="0" y="0"/>
                </a:moveTo>
                <a:lnTo>
                  <a:pt x="725777" y="0"/>
                </a:lnTo>
                <a:lnTo>
                  <a:pt x="725777" y="722148"/>
                </a:lnTo>
                <a:lnTo>
                  <a:pt x="0" y="722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Freeform 14"/>
          <p:cNvSpPr/>
          <p:nvPr/>
        </p:nvSpPr>
        <p:spPr>
          <a:xfrm rot="-10800000" flipH="1" flipV="1">
            <a:off x="11261828" y="4715674"/>
            <a:ext cx="1004457" cy="1004457"/>
          </a:xfrm>
          <a:custGeom>
            <a:avLst/>
            <a:gdLst/>
            <a:ahLst/>
            <a:cxnLst/>
            <a:rect l="l" t="t" r="r" b="b"/>
            <a:pathLst>
              <a:path w="1004457" h="1004457">
                <a:moveTo>
                  <a:pt x="1004457" y="1004457"/>
                </a:moveTo>
                <a:lnTo>
                  <a:pt x="0" y="1004457"/>
                </a:lnTo>
                <a:lnTo>
                  <a:pt x="0" y="0"/>
                </a:lnTo>
                <a:lnTo>
                  <a:pt x="1004457" y="0"/>
                </a:lnTo>
                <a:lnTo>
                  <a:pt x="1004457" y="10044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Freeform 15"/>
          <p:cNvSpPr/>
          <p:nvPr/>
        </p:nvSpPr>
        <p:spPr>
          <a:xfrm rot="-8100000">
            <a:off x="11875213" y="4584285"/>
            <a:ext cx="725777" cy="722148"/>
          </a:xfrm>
          <a:custGeom>
            <a:avLst/>
            <a:gdLst/>
            <a:ahLst/>
            <a:cxnLst/>
            <a:rect l="l" t="t" r="r" b="b"/>
            <a:pathLst>
              <a:path w="725777" h="722148">
                <a:moveTo>
                  <a:pt x="0" y="0"/>
                </a:moveTo>
                <a:lnTo>
                  <a:pt x="725777" y="0"/>
                </a:lnTo>
                <a:lnTo>
                  <a:pt x="725777" y="722148"/>
                </a:lnTo>
                <a:lnTo>
                  <a:pt x="0" y="722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6" name="Group 16"/>
          <p:cNvGrpSpPr/>
          <p:nvPr/>
        </p:nvGrpSpPr>
        <p:grpSpPr>
          <a:xfrm>
            <a:off x="3013224" y="4433440"/>
            <a:ext cx="1340995" cy="1340995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970264" y="4433440"/>
            <a:ext cx="1340995" cy="134099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493404" y="3762943"/>
            <a:ext cx="1340995" cy="1340995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2964126" y="6170520"/>
            <a:ext cx="1439190" cy="1334849"/>
          </a:xfrm>
          <a:custGeom>
            <a:avLst/>
            <a:gdLst/>
            <a:ahLst/>
            <a:cxnLst/>
            <a:rect l="l" t="t" r="r" b="b"/>
            <a:pathLst>
              <a:path w="1439190" h="1334849">
                <a:moveTo>
                  <a:pt x="0" y="0"/>
                </a:moveTo>
                <a:lnTo>
                  <a:pt x="1439190" y="0"/>
                </a:lnTo>
                <a:lnTo>
                  <a:pt x="1439190" y="1334849"/>
                </a:lnTo>
                <a:lnTo>
                  <a:pt x="0" y="1334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6" name="TextBox 26"/>
          <p:cNvSpPr txBox="1"/>
          <p:nvPr/>
        </p:nvSpPr>
        <p:spPr>
          <a:xfrm>
            <a:off x="1455441" y="7791119"/>
            <a:ext cx="4456560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</a:pP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Entrevista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912196" y="4663729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000000"/>
                </a:solidFill>
                <a:latin typeface="Mont Bold"/>
                <a:ea typeface="Mont Bold"/>
                <a:cs typeface="Mont Bold"/>
                <a:sym typeface="Mont Bold"/>
              </a:rPr>
              <a:t>1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378054" y="7707095"/>
            <a:ext cx="4525415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</a:pP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Análise</a:t>
            </a: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 e </a:t>
            </a: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Validação</a:t>
            </a: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 de </a:t>
            </a: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Requisitos</a:t>
            </a:r>
            <a:endParaRPr lang="en-US" sz="3200" b="1" dirty="0">
              <a:solidFill>
                <a:srgbClr val="FFBD59"/>
              </a:solidFill>
              <a:latin typeface="Century Gothic" panose="020B0502020202020204" pitchFamily="34" charset="0"/>
              <a:ea typeface="Mont Bold"/>
              <a:cs typeface="Mont Bold"/>
              <a:sym typeface="Mont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3869236" y="4630281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000000"/>
                </a:solidFill>
                <a:latin typeface="Mont Bold"/>
                <a:ea typeface="Mont Bold"/>
                <a:cs typeface="Mont Bold"/>
                <a:sym typeface="Mont Bold"/>
              </a:rPr>
              <a:t>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387645" y="3958958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000000"/>
                </a:solidFill>
                <a:latin typeface="Mont Bold"/>
                <a:ea typeface="Mont Bold"/>
                <a:cs typeface="Mont Bold"/>
                <a:sym typeface="Mont Bold"/>
              </a:rPr>
              <a:t>2</a:t>
            </a:r>
          </a:p>
        </p:txBody>
      </p:sp>
      <p:sp>
        <p:nvSpPr>
          <p:cNvPr id="31" name="Freeform 31"/>
          <p:cNvSpPr/>
          <p:nvPr/>
        </p:nvSpPr>
        <p:spPr>
          <a:xfrm>
            <a:off x="8410964" y="5244426"/>
            <a:ext cx="1505875" cy="1593519"/>
          </a:xfrm>
          <a:custGeom>
            <a:avLst/>
            <a:gdLst/>
            <a:ahLst/>
            <a:cxnLst/>
            <a:rect l="l" t="t" r="r" b="b"/>
            <a:pathLst>
              <a:path w="1505875" h="1593519">
                <a:moveTo>
                  <a:pt x="0" y="0"/>
                </a:moveTo>
                <a:lnTo>
                  <a:pt x="1505875" y="0"/>
                </a:lnTo>
                <a:lnTo>
                  <a:pt x="1505875" y="1593519"/>
                </a:lnTo>
                <a:lnTo>
                  <a:pt x="0" y="159351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2" name="Freeform 32"/>
          <p:cNvSpPr/>
          <p:nvPr/>
        </p:nvSpPr>
        <p:spPr>
          <a:xfrm>
            <a:off x="13965761" y="5991362"/>
            <a:ext cx="1350001" cy="1588236"/>
          </a:xfrm>
          <a:custGeom>
            <a:avLst/>
            <a:gdLst/>
            <a:ahLst/>
            <a:cxnLst/>
            <a:rect l="l" t="t" r="r" b="b"/>
            <a:pathLst>
              <a:path w="1350001" h="1588236">
                <a:moveTo>
                  <a:pt x="0" y="0"/>
                </a:moveTo>
                <a:lnTo>
                  <a:pt x="1350001" y="0"/>
                </a:lnTo>
                <a:lnTo>
                  <a:pt x="1350001" y="1588236"/>
                </a:lnTo>
                <a:lnTo>
                  <a:pt x="0" y="158823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3" name="Group 33"/>
          <p:cNvGrpSpPr/>
          <p:nvPr/>
        </p:nvGrpSpPr>
        <p:grpSpPr>
          <a:xfrm rot="-5400000">
            <a:off x="7086935" y="-8311163"/>
            <a:ext cx="4114130" cy="19386382"/>
            <a:chOff x="0" y="0"/>
            <a:chExt cx="1083557" cy="510587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083557" cy="5105878"/>
            </a:xfrm>
            <a:custGeom>
              <a:avLst/>
              <a:gdLst/>
              <a:ahLst/>
              <a:cxnLst/>
              <a:rect l="l" t="t" r="r" b="b"/>
              <a:pathLst>
                <a:path w="1083557" h="5105878">
                  <a:moveTo>
                    <a:pt x="0" y="0"/>
                  </a:moveTo>
                  <a:lnTo>
                    <a:pt x="1083557" y="0"/>
                  </a:lnTo>
                  <a:lnTo>
                    <a:pt x="1083557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47625"/>
              <a:ext cx="1083557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0" y="-197737"/>
            <a:ext cx="18288000" cy="3506433"/>
            <a:chOff x="0" y="0"/>
            <a:chExt cx="24384000" cy="4675243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12">
              <a:alphaModFix amt="6000"/>
            </a:blip>
            <a:srcRect t="32000" b="39221"/>
            <a:stretch>
              <a:fillRect/>
            </a:stretch>
          </p:blipFill>
          <p:spPr>
            <a:xfrm>
              <a:off x="0" y="0"/>
              <a:ext cx="24384000" cy="4675243"/>
            </a:xfrm>
            <a:prstGeom prst="rect">
              <a:avLst/>
            </a:prstGeom>
          </p:spPr>
        </p:pic>
      </p:grpSp>
      <p:sp>
        <p:nvSpPr>
          <p:cNvPr id="38" name="TextBox 38"/>
          <p:cNvSpPr txBox="1"/>
          <p:nvPr/>
        </p:nvSpPr>
        <p:spPr>
          <a:xfrm>
            <a:off x="1288344" y="680794"/>
            <a:ext cx="16010102" cy="219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399"/>
              </a:lnSpc>
            </a:pPr>
            <a:r>
              <a:rPr lang="en-US" sz="9000" b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Etapas do Desenvolvimento</a:t>
            </a:r>
          </a:p>
        </p:txBody>
      </p:sp>
      <p:sp>
        <p:nvSpPr>
          <p:cNvPr id="39" name="Freeform 39"/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0" name="Freeform 40"/>
          <p:cNvSpPr/>
          <p:nvPr/>
        </p:nvSpPr>
        <p:spPr>
          <a:xfrm flipH="1" flipV="1">
            <a:off x="16999656" y="8853516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4" y="1433484"/>
                </a:moveTo>
                <a:lnTo>
                  <a:pt x="0" y="1433484"/>
                </a:lnTo>
                <a:lnTo>
                  <a:pt x="0" y="0"/>
                </a:lnTo>
                <a:lnTo>
                  <a:pt x="1288344" y="0"/>
                </a:lnTo>
                <a:lnTo>
                  <a:pt x="1288344" y="1433484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2" name="Espaço Reservado para Número de Slide 41">
            <a:extLst>
              <a:ext uri="{FF2B5EF4-FFF2-40B4-BE49-F238E27FC236}">
                <a16:creationId xmlns:a16="http://schemas.microsoft.com/office/drawing/2014/main" id="{217C1782-E7DE-42DA-BA7E-6F0BB3168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7</a:t>
            </a:fld>
            <a:endParaRPr lang="en-US" dirty="0">
              <a:solidFill>
                <a:srgbClr val="0E1924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2281867" y="4905436"/>
            <a:ext cx="4717789" cy="4352864"/>
            <a:chOff x="0" y="0"/>
            <a:chExt cx="1208544" cy="11150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08544" cy="1115062"/>
            </a:xfrm>
            <a:custGeom>
              <a:avLst/>
              <a:gdLst/>
              <a:ahLst/>
              <a:cxnLst/>
              <a:rect l="l" t="t" r="r" b="b"/>
              <a:pathLst>
                <a:path w="1208544" h="1115062">
                  <a:moveTo>
                    <a:pt x="1084084" y="1115062"/>
                  </a:moveTo>
                  <a:lnTo>
                    <a:pt x="124460" y="1115062"/>
                  </a:lnTo>
                  <a:cubicBezTo>
                    <a:pt x="55880" y="1115062"/>
                    <a:pt x="0" y="1059182"/>
                    <a:pt x="0" y="9906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4084" y="0"/>
                  </a:lnTo>
                  <a:cubicBezTo>
                    <a:pt x="1152664" y="0"/>
                    <a:pt x="1208544" y="55880"/>
                    <a:pt x="1208544" y="124460"/>
                  </a:cubicBezTo>
                  <a:lnTo>
                    <a:pt x="1208544" y="990602"/>
                  </a:lnTo>
                  <a:cubicBezTo>
                    <a:pt x="1208544" y="1059182"/>
                    <a:pt x="1152664" y="1115062"/>
                    <a:pt x="1084084" y="1115062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324827" y="4905436"/>
            <a:ext cx="4717789" cy="4352864"/>
            <a:chOff x="0" y="0"/>
            <a:chExt cx="1208544" cy="11150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08544" cy="1115062"/>
            </a:xfrm>
            <a:custGeom>
              <a:avLst/>
              <a:gdLst/>
              <a:ahLst/>
              <a:cxnLst/>
              <a:rect l="l" t="t" r="r" b="b"/>
              <a:pathLst>
                <a:path w="1208544" h="1115062">
                  <a:moveTo>
                    <a:pt x="1084084" y="1115062"/>
                  </a:moveTo>
                  <a:lnTo>
                    <a:pt x="124460" y="1115062"/>
                  </a:lnTo>
                  <a:cubicBezTo>
                    <a:pt x="55880" y="1115062"/>
                    <a:pt x="0" y="1059182"/>
                    <a:pt x="0" y="9906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4084" y="0"/>
                  </a:lnTo>
                  <a:cubicBezTo>
                    <a:pt x="1152664" y="0"/>
                    <a:pt x="1208544" y="55880"/>
                    <a:pt x="1208544" y="124460"/>
                  </a:cubicBezTo>
                  <a:lnTo>
                    <a:pt x="1208544" y="990602"/>
                  </a:lnTo>
                  <a:cubicBezTo>
                    <a:pt x="1208544" y="1059182"/>
                    <a:pt x="1152664" y="1115062"/>
                    <a:pt x="1084084" y="1115062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860545" y="4238686"/>
            <a:ext cx="4717789" cy="4352864"/>
            <a:chOff x="0" y="0"/>
            <a:chExt cx="1208544" cy="111506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08544" cy="1115062"/>
            </a:xfrm>
            <a:custGeom>
              <a:avLst/>
              <a:gdLst/>
              <a:ahLst/>
              <a:cxnLst/>
              <a:rect l="l" t="t" r="r" b="b"/>
              <a:pathLst>
                <a:path w="1208544" h="1115062">
                  <a:moveTo>
                    <a:pt x="1084084" y="1115062"/>
                  </a:moveTo>
                  <a:lnTo>
                    <a:pt x="124460" y="1115062"/>
                  </a:lnTo>
                  <a:cubicBezTo>
                    <a:pt x="55880" y="1115062"/>
                    <a:pt x="0" y="1059182"/>
                    <a:pt x="0" y="9906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4084" y="0"/>
                  </a:lnTo>
                  <a:cubicBezTo>
                    <a:pt x="1152664" y="0"/>
                    <a:pt x="1208544" y="55880"/>
                    <a:pt x="1208544" y="124460"/>
                  </a:cubicBezTo>
                  <a:lnTo>
                    <a:pt x="1208544" y="990602"/>
                  </a:lnTo>
                  <a:cubicBezTo>
                    <a:pt x="1208544" y="1059182"/>
                    <a:pt x="1152664" y="1115062"/>
                    <a:pt x="1084084" y="1115062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864868" y="7219782"/>
            <a:ext cx="470914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</a:pP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Implementação</a:t>
            </a:r>
            <a:endParaRPr lang="en-US" sz="3200" b="1" dirty="0">
              <a:solidFill>
                <a:srgbClr val="FFBD59"/>
              </a:solidFill>
              <a:latin typeface="Century Gothic" panose="020B0502020202020204" pitchFamily="34" charset="0"/>
              <a:ea typeface="Mont Bold"/>
              <a:cs typeface="Mont Bold"/>
              <a:sym typeface="Mont Bold"/>
            </a:endParaRPr>
          </a:p>
        </p:txBody>
      </p:sp>
      <p:sp>
        <p:nvSpPr>
          <p:cNvPr id="12" name="Freeform 12"/>
          <p:cNvSpPr/>
          <p:nvPr/>
        </p:nvSpPr>
        <p:spPr>
          <a:xfrm flipV="1">
            <a:off x="5931164" y="7880624"/>
            <a:ext cx="1004457" cy="1004457"/>
          </a:xfrm>
          <a:custGeom>
            <a:avLst/>
            <a:gdLst/>
            <a:ahLst/>
            <a:cxnLst/>
            <a:rect l="l" t="t" r="r" b="b"/>
            <a:pathLst>
              <a:path w="1004457" h="1004457">
                <a:moveTo>
                  <a:pt x="0" y="1004457"/>
                </a:moveTo>
                <a:lnTo>
                  <a:pt x="1004457" y="1004457"/>
                </a:lnTo>
                <a:lnTo>
                  <a:pt x="1004457" y="0"/>
                </a:lnTo>
                <a:lnTo>
                  <a:pt x="0" y="0"/>
                </a:lnTo>
                <a:lnTo>
                  <a:pt x="0" y="10044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Freeform 13"/>
          <p:cNvSpPr/>
          <p:nvPr/>
        </p:nvSpPr>
        <p:spPr>
          <a:xfrm rot="-8100000">
            <a:off x="6515312" y="8286408"/>
            <a:ext cx="725777" cy="722148"/>
          </a:xfrm>
          <a:custGeom>
            <a:avLst/>
            <a:gdLst/>
            <a:ahLst/>
            <a:cxnLst/>
            <a:rect l="l" t="t" r="r" b="b"/>
            <a:pathLst>
              <a:path w="725777" h="722148">
                <a:moveTo>
                  <a:pt x="0" y="0"/>
                </a:moveTo>
                <a:lnTo>
                  <a:pt x="725777" y="0"/>
                </a:lnTo>
                <a:lnTo>
                  <a:pt x="725777" y="722148"/>
                </a:lnTo>
                <a:lnTo>
                  <a:pt x="0" y="722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Freeform 14"/>
          <p:cNvSpPr/>
          <p:nvPr/>
        </p:nvSpPr>
        <p:spPr>
          <a:xfrm rot="-10800000" flipH="1" flipV="1">
            <a:off x="11261828" y="4715674"/>
            <a:ext cx="1004457" cy="1004457"/>
          </a:xfrm>
          <a:custGeom>
            <a:avLst/>
            <a:gdLst/>
            <a:ahLst/>
            <a:cxnLst/>
            <a:rect l="l" t="t" r="r" b="b"/>
            <a:pathLst>
              <a:path w="1004457" h="1004457">
                <a:moveTo>
                  <a:pt x="1004457" y="1004457"/>
                </a:moveTo>
                <a:lnTo>
                  <a:pt x="0" y="1004457"/>
                </a:lnTo>
                <a:lnTo>
                  <a:pt x="0" y="0"/>
                </a:lnTo>
                <a:lnTo>
                  <a:pt x="1004457" y="0"/>
                </a:lnTo>
                <a:lnTo>
                  <a:pt x="1004457" y="10044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Freeform 15"/>
          <p:cNvSpPr/>
          <p:nvPr/>
        </p:nvSpPr>
        <p:spPr>
          <a:xfrm rot="-8100000">
            <a:off x="11875213" y="4584285"/>
            <a:ext cx="725777" cy="722148"/>
          </a:xfrm>
          <a:custGeom>
            <a:avLst/>
            <a:gdLst/>
            <a:ahLst/>
            <a:cxnLst/>
            <a:rect l="l" t="t" r="r" b="b"/>
            <a:pathLst>
              <a:path w="725777" h="722148">
                <a:moveTo>
                  <a:pt x="0" y="0"/>
                </a:moveTo>
                <a:lnTo>
                  <a:pt x="725777" y="0"/>
                </a:lnTo>
                <a:lnTo>
                  <a:pt x="725777" y="722148"/>
                </a:lnTo>
                <a:lnTo>
                  <a:pt x="0" y="722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6" name="Group 16"/>
          <p:cNvGrpSpPr/>
          <p:nvPr/>
        </p:nvGrpSpPr>
        <p:grpSpPr>
          <a:xfrm>
            <a:off x="3013224" y="4433440"/>
            <a:ext cx="1340995" cy="1340995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970264" y="4433440"/>
            <a:ext cx="1340995" cy="134099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493404" y="3762943"/>
            <a:ext cx="1340995" cy="1340995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583409" y="7797151"/>
            <a:ext cx="4200624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</a:pP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Construção</a:t>
            </a: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 do </a:t>
            </a: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Projeto</a:t>
            </a:r>
            <a:endParaRPr lang="en-US" sz="3200" b="1" dirty="0">
              <a:solidFill>
                <a:srgbClr val="FFBD59"/>
              </a:solidFill>
              <a:latin typeface="Century Gothic" panose="020B0502020202020204" pitchFamily="34" charset="0"/>
              <a:ea typeface="Mont Bold"/>
              <a:cs typeface="Mont Bold"/>
              <a:sym typeface="Mont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2891031" y="4662857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000000"/>
                </a:solidFill>
                <a:latin typeface="Mont Bold"/>
                <a:ea typeface="Mont Bold"/>
                <a:cs typeface="Mont Bold"/>
                <a:sym typeface="Mont Bold"/>
              </a:rPr>
              <a:t>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48407" y="7748492"/>
            <a:ext cx="4781900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</a:pP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Verificação</a:t>
            </a: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 e </a:t>
            </a: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Validação</a:t>
            </a:r>
            <a:endParaRPr lang="en-US" sz="3200" b="1" dirty="0">
              <a:solidFill>
                <a:srgbClr val="FFBD59"/>
              </a:solidFill>
              <a:latin typeface="Century Gothic" panose="020B0502020202020204" pitchFamily="34" charset="0"/>
              <a:ea typeface="Mont Bold"/>
              <a:cs typeface="Mont Bold"/>
              <a:sym typeface="Mont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3853919" y="4631636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000000"/>
                </a:solidFill>
                <a:latin typeface="Mont Bold"/>
                <a:ea typeface="Mont Bold"/>
                <a:cs typeface="Mont Bold"/>
                <a:sym typeface="Mont Bold"/>
              </a:rPr>
              <a:t>6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372475" y="4014805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000000"/>
                </a:solidFill>
                <a:latin typeface="Mont Bold"/>
                <a:ea typeface="Mont Bold"/>
                <a:cs typeface="Mont Bold"/>
                <a:sym typeface="Mont Bold"/>
              </a:rPr>
              <a:t>5</a:t>
            </a:r>
          </a:p>
        </p:txBody>
      </p:sp>
      <p:grpSp>
        <p:nvGrpSpPr>
          <p:cNvPr id="30" name="Group 30"/>
          <p:cNvGrpSpPr/>
          <p:nvPr/>
        </p:nvGrpSpPr>
        <p:grpSpPr>
          <a:xfrm rot="-5400000">
            <a:off x="7086935" y="-8311163"/>
            <a:ext cx="4114130" cy="19386382"/>
            <a:chOff x="0" y="0"/>
            <a:chExt cx="1083557" cy="510587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83557" cy="5105878"/>
            </a:xfrm>
            <a:custGeom>
              <a:avLst/>
              <a:gdLst/>
              <a:ahLst/>
              <a:cxnLst/>
              <a:rect l="l" t="t" r="r" b="b"/>
              <a:pathLst>
                <a:path w="1083557" h="5105878">
                  <a:moveTo>
                    <a:pt x="0" y="0"/>
                  </a:moveTo>
                  <a:lnTo>
                    <a:pt x="1083557" y="0"/>
                  </a:lnTo>
                  <a:lnTo>
                    <a:pt x="1083557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47625"/>
              <a:ext cx="1083557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0" y="-197737"/>
            <a:ext cx="18288000" cy="3506433"/>
            <a:chOff x="0" y="0"/>
            <a:chExt cx="24384000" cy="4675243"/>
          </a:xfrm>
        </p:grpSpPr>
        <p:pic>
          <p:nvPicPr>
            <p:cNvPr id="34" name="Picture 34"/>
            <p:cNvPicPr>
              <a:picLocks noChangeAspect="1"/>
            </p:cNvPicPr>
            <p:nvPr/>
          </p:nvPicPr>
          <p:blipFill>
            <a:blip r:embed="rId6">
              <a:alphaModFix amt="6000"/>
            </a:blip>
            <a:srcRect t="32000" b="39221"/>
            <a:stretch>
              <a:fillRect/>
            </a:stretch>
          </p:blipFill>
          <p:spPr>
            <a:xfrm>
              <a:off x="0" y="0"/>
              <a:ext cx="24384000" cy="4675243"/>
            </a:xfrm>
            <a:prstGeom prst="rect">
              <a:avLst/>
            </a:prstGeom>
          </p:spPr>
        </p:pic>
      </p:grpSp>
      <p:sp>
        <p:nvSpPr>
          <p:cNvPr id="35" name="TextBox 35"/>
          <p:cNvSpPr txBox="1"/>
          <p:nvPr/>
        </p:nvSpPr>
        <p:spPr>
          <a:xfrm>
            <a:off x="1288344" y="680794"/>
            <a:ext cx="16010102" cy="219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399"/>
              </a:lnSpc>
            </a:pPr>
            <a:r>
              <a:rPr lang="en-US" sz="9000" b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Etapas do Desenvolvimento</a:t>
            </a:r>
          </a:p>
        </p:txBody>
      </p:sp>
      <p:sp>
        <p:nvSpPr>
          <p:cNvPr id="36" name="Freeform 36"/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7" name="Freeform 37"/>
          <p:cNvSpPr/>
          <p:nvPr/>
        </p:nvSpPr>
        <p:spPr>
          <a:xfrm flipH="1" flipV="1">
            <a:off x="16999656" y="8853516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4" y="1433484"/>
                </a:moveTo>
                <a:lnTo>
                  <a:pt x="0" y="1433484"/>
                </a:lnTo>
                <a:lnTo>
                  <a:pt x="0" y="0"/>
                </a:lnTo>
                <a:lnTo>
                  <a:pt x="1288344" y="0"/>
                </a:lnTo>
                <a:lnTo>
                  <a:pt x="1288344" y="1433484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8" name="Freeform 38"/>
          <p:cNvSpPr/>
          <p:nvPr/>
        </p:nvSpPr>
        <p:spPr>
          <a:xfrm>
            <a:off x="2931016" y="6083583"/>
            <a:ext cx="1505410" cy="1403795"/>
          </a:xfrm>
          <a:custGeom>
            <a:avLst/>
            <a:gdLst/>
            <a:ahLst/>
            <a:cxnLst/>
            <a:rect l="l" t="t" r="r" b="b"/>
            <a:pathLst>
              <a:path w="1505410" h="1403795">
                <a:moveTo>
                  <a:pt x="0" y="0"/>
                </a:moveTo>
                <a:lnTo>
                  <a:pt x="1505410" y="0"/>
                </a:lnTo>
                <a:lnTo>
                  <a:pt x="1505410" y="1403795"/>
                </a:lnTo>
                <a:lnTo>
                  <a:pt x="0" y="140379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9" name="Freeform 39"/>
          <p:cNvSpPr/>
          <p:nvPr/>
        </p:nvSpPr>
        <p:spPr>
          <a:xfrm>
            <a:off x="8394427" y="5535587"/>
            <a:ext cx="1650024" cy="1249894"/>
          </a:xfrm>
          <a:custGeom>
            <a:avLst/>
            <a:gdLst/>
            <a:ahLst/>
            <a:cxnLst/>
            <a:rect l="l" t="t" r="r" b="b"/>
            <a:pathLst>
              <a:path w="1650024" h="1249894">
                <a:moveTo>
                  <a:pt x="0" y="0"/>
                </a:moveTo>
                <a:lnTo>
                  <a:pt x="1650025" y="0"/>
                </a:lnTo>
                <a:lnTo>
                  <a:pt x="1650025" y="1249893"/>
                </a:lnTo>
                <a:lnTo>
                  <a:pt x="0" y="124989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0" name="Freeform 40"/>
          <p:cNvSpPr/>
          <p:nvPr/>
        </p:nvSpPr>
        <p:spPr>
          <a:xfrm>
            <a:off x="14018346" y="6064994"/>
            <a:ext cx="1442022" cy="1465842"/>
          </a:xfrm>
          <a:custGeom>
            <a:avLst/>
            <a:gdLst/>
            <a:ahLst/>
            <a:cxnLst/>
            <a:rect l="l" t="t" r="r" b="b"/>
            <a:pathLst>
              <a:path w="1442022" h="1465842">
                <a:moveTo>
                  <a:pt x="0" y="0"/>
                </a:moveTo>
                <a:lnTo>
                  <a:pt x="1442022" y="0"/>
                </a:lnTo>
                <a:lnTo>
                  <a:pt x="1442022" y="1465842"/>
                </a:lnTo>
                <a:lnTo>
                  <a:pt x="0" y="146584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2" name="Espaço Reservado para Número de Slide 41">
            <a:extLst>
              <a:ext uri="{FF2B5EF4-FFF2-40B4-BE49-F238E27FC236}">
                <a16:creationId xmlns:a16="http://schemas.microsoft.com/office/drawing/2014/main" id="{A9139FDC-E710-45DB-A0EE-D16F8968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8</a:t>
            </a:fld>
            <a:endParaRPr lang="en-US" dirty="0">
              <a:solidFill>
                <a:srgbClr val="0E192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4194410" y="4830855"/>
            <a:ext cx="4717789" cy="4352864"/>
            <a:chOff x="0" y="0"/>
            <a:chExt cx="1208544" cy="11150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08544" cy="1115062"/>
            </a:xfrm>
            <a:custGeom>
              <a:avLst/>
              <a:gdLst/>
              <a:ahLst/>
              <a:cxnLst/>
              <a:rect l="l" t="t" r="r" b="b"/>
              <a:pathLst>
                <a:path w="1208544" h="1115062">
                  <a:moveTo>
                    <a:pt x="1084084" y="1115062"/>
                  </a:moveTo>
                  <a:lnTo>
                    <a:pt x="124460" y="1115062"/>
                  </a:lnTo>
                  <a:cubicBezTo>
                    <a:pt x="55880" y="1115062"/>
                    <a:pt x="0" y="1059182"/>
                    <a:pt x="0" y="9906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4084" y="0"/>
                  </a:lnTo>
                  <a:cubicBezTo>
                    <a:pt x="1152664" y="0"/>
                    <a:pt x="1208544" y="55880"/>
                    <a:pt x="1208544" y="124460"/>
                  </a:cubicBezTo>
                  <a:lnTo>
                    <a:pt x="1208544" y="990602"/>
                  </a:lnTo>
                  <a:cubicBezTo>
                    <a:pt x="1208544" y="1059182"/>
                    <a:pt x="1152664" y="1115062"/>
                    <a:pt x="1084084" y="1115062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674591" y="4164105"/>
            <a:ext cx="4717789" cy="4352864"/>
            <a:chOff x="0" y="0"/>
            <a:chExt cx="1208544" cy="11150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08544" cy="1115062"/>
            </a:xfrm>
            <a:custGeom>
              <a:avLst/>
              <a:gdLst/>
              <a:ahLst/>
              <a:cxnLst/>
              <a:rect l="l" t="t" r="r" b="b"/>
              <a:pathLst>
                <a:path w="1208544" h="1115062">
                  <a:moveTo>
                    <a:pt x="1084084" y="1115062"/>
                  </a:moveTo>
                  <a:lnTo>
                    <a:pt x="124460" y="1115062"/>
                  </a:lnTo>
                  <a:cubicBezTo>
                    <a:pt x="55880" y="1115062"/>
                    <a:pt x="0" y="1059182"/>
                    <a:pt x="0" y="9906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4084" y="0"/>
                  </a:lnTo>
                  <a:cubicBezTo>
                    <a:pt x="1152664" y="0"/>
                    <a:pt x="1208544" y="55880"/>
                    <a:pt x="1208544" y="124460"/>
                  </a:cubicBezTo>
                  <a:lnTo>
                    <a:pt x="1208544" y="990602"/>
                  </a:lnTo>
                  <a:cubicBezTo>
                    <a:pt x="1208544" y="1059182"/>
                    <a:pt x="1152664" y="1115062"/>
                    <a:pt x="1084084" y="1115062"/>
                  </a:cubicBez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 dirty="0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805205" y="7141921"/>
            <a:ext cx="4456560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</a:pPr>
            <a:r>
              <a:rPr lang="en-US" sz="3200" b="1" dirty="0" err="1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Implantação</a:t>
            </a:r>
            <a:endParaRPr lang="en-US" sz="3200" b="1" dirty="0">
              <a:solidFill>
                <a:srgbClr val="FFBD59"/>
              </a:solidFill>
              <a:latin typeface="Century Gothic" panose="020B0502020202020204" pitchFamily="34" charset="0"/>
              <a:ea typeface="Mont Bold"/>
              <a:cs typeface="Mont Bold"/>
              <a:sym typeface="Mont Bold"/>
            </a:endParaRPr>
          </a:p>
        </p:txBody>
      </p:sp>
      <p:sp>
        <p:nvSpPr>
          <p:cNvPr id="10" name="Freeform 10"/>
          <p:cNvSpPr/>
          <p:nvPr/>
        </p:nvSpPr>
        <p:spPr>
          <a:xfrm flipV="1">
            <a:off x="8539296" y="7799632"/>
            <a:ext cx="1004457" cy="1004457"/>
          </a:xfrm>
          <a:custGeom>
            <a:avLst/>
            <a:gdLst/>
            <a:ahLst/>
            <a:cxnLst/>
            <a:rect l="l" t="t" r="r" b="b"/>
            <a:pathLst>
              <a:path w="1004457" h="1004457">
                <a:moveTo>
                  <a:pt x="0" y="1004457"/>
                </a:moveTo>
                <a:lnTo>
                  <a:pt x="1004457" y="1004457"/>
                </a:lnTo>
                <a:lnTo>
                  <a:pt x="1004457" y="0"/>
                </a:lnTo>
                <a:lnTo>
                  <a:pt x="0" y="0"/>
                </a:lnTo>
                <a:lnTo>
                  <a:pt x="0" y="10044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>
          <a:xfrm rot="-8100000">
            <a:off x="9123444" y="8205416"/>
            <a:ext cx="725777" cy="722148"/>
          </a:xfrm>
          <a:custGeom>
            <a:avLst/>
            <a:gdLst/>
            <a:ahLst/>
            <a:cxnLst/>
            <a:rect l="l" t="t" r="r" b="b"/>
            <a:pathLst>
              <a:path w="725777" h="722148">
                <a:moveTo>
                  <a:pt x="0" y="0"/>
                </a:moveTo>
                <a:lnTo>
                  <a:pt x="725777" y="0"/>
                </a:lnTo>
                <a:lnTo>
                  <a:pt x="725777" y="722148"/>
                </a:lnTo>
                <a:lnTo>
                  <a:pt x="0" y="722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2" name="Group 12"/>
          <p:cNvGrpSpPr/>
          <p:nvPr/>
        </p:nvGrpSpPr>
        <p:grpSpPr>
          <a:xfrm>
            <a:off x="5882807" y="4358859"/>
            <a:ext cx="1340995" cy="1340995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362988" y="3688362"/>
            <a:ext cx="1340995" cy="134099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8ADA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4325024" y="7716538"/>
            <a:ext cx="4456560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</a:pPr>
            <a:r>
              <a:rPr lang="en-US" sz="3200" b="1" dirty="0">
                <a:solidFill>
                  <a:srgbClr val="FFBD59"/>
                </a:solidFill>
                <a:latin typeface="Century Gothic" panose="020B0502020202020204" pitchFamily="34" charset="0"/>
                <a:ea typeface="Mont Bold"/>
                <a:cs typeface="Mont Bold"/>
                <a:sym typeface="Mont Bold"/>
              </a:rPr>
              <a:t>Testes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781779" y="4621162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000000"/>
                </a:solidFill>
                <a:latin typeface="Mont Bold"/>
                <a:ea typeface="Mont Bold"/>
                <a:cs typeface="Mont Bold"/>
                <a:sym typeface="Mont Bold"/>
              </a:rPr>
              <a:t>7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261960" y="3942729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000000"/>
                </a:solidFill>
                <a:latin typeface="Mont Bold"/>
                <a:ea typeface="Mont Bold"/>
                <a:cs typeface="Mont Bold"/>
                <a:sym typeface="Mont Bold"/>
              </a:rPr>
              <a:t>8</a:t>
            </a:r>
          </a:p>
        </p:txBody>
      </p:sp>
      <p:grpSp>
        <p:nvGrpSpPr>
          <p:cNvPr id="21" name="Group 21"/>
          <p:cNvGrpSpPr/>
          <p:nvPr/>
        </p:nvGrpSpPr>
        <p:grpSpPr>
          <a:xfrm rot="-5400000">
            <a:off x="7086935" y="-8311163"/>
            <a:ext cx="4114130" cy="19386382"/>
            <a:chOff x="0" y="0"/>
            <a:chExt cx="1083557" cy="510587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83557" cy="5105878"/>
            </a:xfrm>
            <a:custGeom>
              <a:avLst/>
              <a:gdLst/>
              <a:ahLst/>
              <a:cxnLst/>
              <a:rect l="l" t="t" r="r" b="b"/>
              <a:pathLst>
                <a:path w="1083557" h="5105878">
                  <a:moveTo>
                    <a:pt x="0" y="0"/>
                  </a:moveTo>
                  <a:lnTo>
                    <a:pt x="1083557" y="0"/>
                  </a:lnTo>
                  <a:lnTo>
                    <a:pt x="1083557" y="5105878"/>
                  </a:lnTo>
                  <a:lnTo>
                    <a:pt x="0" y="5105878"/>
                  </a:lnTo>
                  <a:close/>
                </a:path>
              </a:pathLst>
            </a:custGeom>
            <a:solidFill>
              <a:srgbClr val="0E192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1083557" cy="51535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0" y="-197737"/>
            <a:ext cx="18288000" cy="3506433"/>
            <a:chOff x="0" y="0"/>
            <a:chExt cx="24384000" cy="4675243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6">
              <a:alphaModFix amt="6000"/>
            </a:blip>
            <a:srcRect t="32000" b="39221"/>
            <a:stretch>
              <a:fillRect/>
            </a:stretch>
          </p:blipFill>
          <p:spPr>
            <a:xfrm>
              <a:off x="0" y="0"/>
              <a:ext cx="24384000" cy="4675243"/>
            </a:xfrm>
            <a:prstGeom prst="rect">
              <a:avLst/>
            </a:prstGeom>
          </p:spPr>
        </p:pic>
      </p:grpSp>
      <p:sp>
        <p:nvSpPr>
          <p:cNvPr id="26" name="TextBox 26"/>
          <p:cNvSpPr txBox="1"/>
          <p:nvPr/>
        </p:nvSpPr>
        <p:spPr>
          <a:xfrm>
            <a:off x="1288344" y="680794"/>
            <a:ext cx="16010102" cy="219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399"/>
              </a:lnSpc>
            </a:pPr>
            <a:r>
              <a:rPr lang="en-US" sz="9000" b="1">
                <a:solidFill>
                  <a:srgbClr val="08ADA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Etapas do Desenvolvimento</a:t>
            </a:r>
          </a:p>
        </p:txBody>
      </p:sp>
      <p:sp>
        <p:nvSpPr>
          <p:cNvPr id="27" name="Freeform 27"/>
          <p:cNvSpPr/>
          <p:nvPr/>
        </p:nvSpPr>
        <p:spPr>
          <a:xfrm>
            <a:off x="0" y="0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0" y="0"/>
                </a:moveTo>
                <a:lnTo>
                  <a:pt x="1288344" y="0"/>
                </a:lnTo>
                <a:lnTo>
                  <a:pt x="1288344" y="1433484"/>
                </a:lnTo>
                <a:lnTo>
                  <a:pt x="0" y="143348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8" name="Freeform 28"/>
          <p:cNvSpPr/>
          <p:nvPr/>
        </p:nvSpPr>
        <p:spPr>
          <a:xfrm flipH="1" flipV="1">
            <a:off x="16999656" y="8853516"/>
            <a:ext cx="1288344" cy="1433484"/>
          </a:xfrm>
          <a:custGeom>
            <a:avLst/>
            <a:gdLst/>
            <a:ahLst/>
            <a:cxnLst/>
            <a:rect l="l" t="t" r="r" b="b"/>
            <a:pathLst>
              <a:path w="1288344" h="1433484">
                <a:moveTo>
                  <a:pt x="1288344" y="1433484"/>
                </a:moveTo>
                <a:lnTo>
                  <a:pt x="0" y="1433484"/>
                </a:lnTo>
                <a:lnTo>
                  <a:pt x="0" y="0"/>
                </a:lnTo>
                <a:lnTo>
                  <a:pt x="1288344" y="0"/>
                </a:lnTo>
                <a:lnTo>
                  <a:pt x="1288344" y="1433484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9" name="Freeform 29"/>
          <p:cNvSpPr/>
          <p:nvPr/>
        </p:nvSpPr>
        <p:spPr>
          <a:xfrm>
            <a:off x="5819542" y="6031584"/>
            <a:ext cx="1467524" cy="1467524"/>
          </a:xfrm>
          <a:custGeom>
            <a:avLst/>
            <a:gdLst/>
            <a:ahLst/>
            <a:cxnLst/>
            <a:rect l="l" t="t" r="r" b="b"/>
            <a:pathLst>
              <a:path w="1467524" h="1467524">
                <a:moveTo>
                  <a:pt x="0" y="0"/>
                </a:moveTo>
                <a:lnTo>
                  <a:pt x="1467525" y="0"/>
                </a:lnTo>
                <a:lnTo>
                  <a:pt x="1467525" y="1467524"/>
                </a:lnTo>
                <a:lnTo>
                  <a:pt x="0" y="146752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0" name="Freeform 30"/>
          <p:cNvSpPr/>
          <p:nvPr/>
        </p:nvSpPr>
        <p:spPr>
          <a:xfrm>
            <a:off x="11233979" y="5286996"/>
            <a:ext cx="1599013" cy="1533053"/>
          </a:xfrm>
          <a:custGeom>
            <a:avLst/>
            <a:gdLst/>
            <a:ahLst/>
            <a:cxnLst/>
            <a:rect l="l" t="t" r="r" b="b"/>
            <a:pathLst>
              <a:path w="1599013" h="1533053">
                <a:moveTo>
                  <a:pt x="0" y="0"/>
                </a:moveTo>
                <a:lnTo>
                  <a:pt x="1599012" y="0"/>
                </a:lnTo>
                <a:lnTo>
                  <a:pt x="1599012" y="1533053"/>
                </a:lnTo>
                <a:lnTo>
                  <a:pt x="0" y="153305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2" name="Espaço Reservado para Número de Slide 31">
            <a:extLst>
              <a:ext uri="{FF2B5EF4-FFF2-40B4-BE49-F238E27FC236}">
                <a16:creationId xmlns:a16="http://schemas.microsoft.com/office/drawing/2014/main" id="{082D5091-D477-E4D7-5189-9DE8A8F22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0E1924"/>
                </a:solidFill>
              </a:rPr>
              <a:pPr/>
              <a:t>9</a:t>
            </a:fld>
            <a:endParaRPr lang="en-US" dirty="0">
              <a:solidFill>
                <a:srgbClr val="0E1924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1842</TotalTime>
  <Words>1561</Words>
  <Application>Microsoft Office PowerPoint</Application>
  <PresentationFormat>Personalizar</PresentationFormat>
  <Paragraphs>301</Paragraphs>
  <Slides>58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58</vt:i4>
      </vt:variant>
    </vt:vector>
  </HeadingPairs>
  <TitlesOfParts>
    <vt:vector size="68" baseType="lpstr">
      <vt:lpstr>Calibri</vt:lpstr>
      <vt:lpstr>Century Gothic</vt:lpstr>
      <vt:lpstr>Aptos</vt:lpstr>
      <vt:lpstr>Arial Bold</vt:lpstr>
      <vt:lpstr>TT Interphases Bold</vt:lpstr>
      <vt:lpstr>Mont Bold</vt:lpstr>
      <vt:lpstr>TT Interphases</vt:lpstr>
      <vt:lpstr>Arial</vt:lpstr>
      <vt:lpstr>Arial Rounded MT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Blue Abstract Geometric Pitch Deck Presentation</dc:title>
  <cp:lastModifiedBy>Yasmin Lima</cp:lastModifiedBy>
  <cp:revision>1</cp:revision>
  <dcterms:created xsi:type="dcterms:W3CDTF">2006-08-16T00:00:00Z</dcterms:created>
  <dcterms:modified xsi:type="dcterms:W3CDTF">2025-06-03T13:07:13Z</dcterms:modified>
  <dc:identifier>DAGo1WLmeX8</dc:identifier>
</cp:coreProperties>
</file>

<file path=docProps/thumbnail.jpeg>
</file>